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70" r:id="rId6"/>
    <p:sldId id="263" r:id="rId7"/>
    <p:sldId id="273" r:id="rId8"/>
    <p:sldId id="272" r:id="rId9"/>
    <p:sldId id="268" r:id="rId10"/>
    <p:sldId id="266" r:id="rId11"/>
    <p:sldId id="267" r:id="rId12"/>
    <p:sldId id="265" r:id="rId13"/>
    <p:sldId id="269" r:id="rId14"/>
    <p:sldId id="274" r:id="rId1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7EF1F-EF96-4F8F-AF92-19CEED013B18}" v="62" dt="2024-10-31T09:14:12.8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73" d="100"/>
          <a:sy n="73" d="100"/>
        </p:scale>
        <p:origin x="837"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Panov" userId="786f9746-d3af-430e-a575-a7812d114ccd" providerId="ADAL" clId="{22D7EF1F-EF96-4F8F-AF92-19CEED013B18}"/>
    <pc:docChg chg="undo custSel addSld delSld modSld sldOrd">
      <pc:chgData name="Ivan Panov" userId="786f9746-d3af-430e-a575-a7812d114ccd" providerId="ADAL" clId="{22D7EF1F-EF96-4F8F-AF92-19CEED013B18}" dt="2024-10-31T09:14:12.846" v="1538"/>
      <pc:docMkLst>
        <pc:docMk/>
      </pc:docMkLst>
      <pc:sldChg chg="modSp mod">
        <pc:chgData name="Ivan Panov" userId="786f9746-d3af-430e-a575-a7812d114ccd" providerId="ADAL" clId="{22D7EF1F-EF96-4F8F-AF92-19CEED013B18}" dt="2024-10-31T08:48:37.215" v="1461" actId="20577"/>
        <pc:sldMkLst>
          <pc:docMk/>
          <pc:sldMk cId="2032304747" sldId="256"/>
        </pc:sldMkLst>
        <pc:spChg chg="mod">
          <ac:chgData name="Ivan Panov" userId="786f9746-d3af-430e-a575-a7812d114ccd" providerId="ADAL" clId="{22D7EF1F-EF96-4F8F-AF92-19CEED013B18}" dt="2024-10-31T08:48:37.215" v="1461" actId="20577"/>
          <ac:spMkLst>
            <pc:docMk/>
            <pc:sldMk cId="2032304747" sldId="256"/>
            <ac:spMk id="9" creationId="{B5B15F02-B3E2-41FF-1C45-12AF8D8827A0}"/>
          </ac:spMkLst>
        </pc:spChg>
      </pc:sldChg>
      <pc:sldChg chg="addSp delSp modSp mod">
        <pc:chgData name="Ivan Panov" userId="786f9746-d3af-430e-a575-a7812d114ccd" providerId="ADAL" clId="{22D7EF1F-EF96-4F8F-AF92-19CEED013B18}" dt="2024-10-31T08:53:35.980" v="1462" actId="478"/>
        <pc:sldMkLst>
          <pc:docMk/>
          <pc:sldMk cId="4069970147" sldId="259"/>
        </pc:sldMkLst>
        <pc:spChg chg="add del mod">
          <ac:chgData name="Ivan Panov" userId="786f9746-d3af-430e-a575-a7812d114ccd" providerId="ADAL" clId="{22D7EF1F-EF96-4F8F-AF92-19CEED013B18}" dt="2024-10-31T08:53:35.980" v="1462" actId="478"/>
          <ac:spMkLst>
            <pc:docMk/>
            <pc:sldMk cId="4069970147" sldId="259"/>
            <ac:spMk id="4" creationId="{BF59732F-8F33-B680-CA27-F91137E40193}"/>
          </ac:spMkLst>
        </pc:spChg>
      </pc:sldChg>
      <pc:sldChg chg="modSp mod">
        <pc:chgData name="Ivan Panov" userId="786f9746-d3af-430e-a575-a7812d114ccd" providerId="ADAL" clId="{22D7EF1F-EF96-4F8F-AF92-19CEED013B18}" dt="2024-10-30T09:09:09.313" v="1337" actId="207"/>
        <pc:sldMkLst>
          <pc:docMk/>
          <pc:sldMk cId="2120730793" sldId="260"/>
        </pc:sldMkLst>
        <pc:spChg chg="mod">
          <ac:chgData name="Ivan Panov" userId="786f9746-d3af-430e-a575-a7812d114ccd" providerId="ADAL" clId="{22D7EF1F-EF96-4F8F-AF92-19CEED013B18}" dt="2024-10-30T09:09:09.313" v="1337" actId="207"/>
          <ac:spMkLst>
            <pc:docMk/>
            <pc:sldMk cId="2120730793" sldId="260"/>
            <ac:spMk id="9" creationId="{82101EB1-E2D6-C45E-9BD1-369096DF58F5}"/>
          </ac:spMkLst>
        </pc:spChg>
      </pc:sldChg>
      <pc:sldChg chg="modSp mod">
        <pc:chgData name="Ivan Panov" userId="786f9746-d3af-430e-a575-a7812d114ccd" providerId="ADAL" clId="{22D7EF1F-EF96-4F8F-AF92-19CEED013B18}" dt="2024-10-30T09:09:04.751" v="1336" actId="207"/>
        <pc:sldMkLst>
          <pc:docMk/>
          <pc:sldMk cId="3671137956" sldId="261"/>
        </pc:sldMkLst>
        <pc:spChg chg="mod">
          <ac:chgData name="Ivan Panov" userId="786f9746-d3af-430e-a575-a7812d114ccd" providerId="ADAL" clId="{22D7EF1F-EF96-4F8F-AF92-19CEED013B18}" dt="2024-10-30T09:09:04.751" v="1336" actId="207"/>
          <ac:spMkLst>
            <pc:docMk/>
            <pc:sldMk cId="3671137956" sldId="261"/>
            <ac:spMk id="2" creationId="{5E6CBDE5-9621-D752-FFC8-8D68D2139547}"/>
          </ac:spMkLst>
        </pc:spChg>
      </pc:sldChg>
      <pc:sldChg chg="addSp modSp del mod">
        <pc:chgData name="Ivan Panov" userId="786f9746-d3af-430e-a575-a7812d114ccd" providerId="ADAL" clId="{22D7EF1F-EF96-4F8F-AF92-19CEED013B18}" dt="2024-10-31T08:55:29.843" v="1463" actId="47"/>
        <pc:sldMkLst>
          <pc:docMk/>
          <pc:sldMk cId="2364429013" sldId="262"/>
        </pc:sldMkLst>
        <pc:spChg chg="mod">
          <ac:chgData name="Ivan Panov" userId="786f9746-d3af-430e-a575-a7812d114ccd" providerId="ADAL" clId="{22D7EF1F-EF96-4F8F-AF92-19CEED013B18}" dt="2024-10-29T08:54:40.801" v="1184" actId="20577"/>
          <ac:spMkLst>
            <pc:docMk/>
            <pc:sldMk cId="2364429013" sldId="262"/>
            <ac:spMk id="2" creationId="{F291580B-C3EB-A030-45F1-E05A865BD6E6}"/>
          </ac:spMkLst>
        </pc:spChg>
        <pc:spChg chg="add mod">
          <ac:chgData name="Ivan Panov" userId="786f9746-d3af-430e-a575-a7812d114ccd" providerId="ADAL" clId="{22D7EF1F-EF96-4F8F-AF92-19CEED013B18}" dt="2024-10-29T08:55:22.967" v="1232" actId="13926"/>
          <ac:spMkLst>
            <pc:docMk/>
            <pc:sldMk cId="2364429013" sldId="262"/>
            <ac:spMk id="4" creationId="{3D60D681-DE57-835F-21D8-FF523BE415E0}"/>
          </ac:spMkLst>
        </pc:spChg>
        <pc:spChg chg="add mod">
          <ac:chgData name="Ivan Panov" userId="786f9746-d3af-430e-a575-a7812d114ccd" providerId="ADAL" clId="{22D7EF1F-EF96-4F8F-AF92-19CEED013B18}" dt="2024-10-30T09:08:53.761" v="1334" actId="207"/>
          <ac:spMkLst>
            <pc:docMk/>
            <pc:sldMk cId="2364429013" sldId="262"/>
            <ac:spMk id="6" creationId="{0B0090E8-9AD5-F711-1B88-23B987215960}"/>
          </ac:spMkLst>
        </pc:spChg>
      </pc:sldChg>
      <pc:sldChg chg="addSp delSp modSp mod">
        <pc:chgData name="Ivan Panov" userId="786f9746-d3af-430e-a575-a7812d114ccd" providerId="ADAL" clId="{22D7EF1F-EF96-4F8F-AF92-19CEED013B18}" dt="2024-10-31T08:57:56.442" v="1464" actId="6549"/>
        <pc:sldMkLst>
          <pc:docMk/>
          <pc:sldMk cId="4211374856" sldId="263"/>
        </pc:sldMkLst>
        <pc:spChg chg="mod">
          <ac:chgData name="Ivan Panov" userId="786f9746-d3af-430e-a575-a7812d114ccd" providerId="ADAL" clId="{22D7EF1F-EF96-4F8F-AF92-19CEED013B18}" dt="2024-10-30T09:16:13.245" v="1350" actId="6549"/>
          <ac:spMkLst>
            <pc:docMk/>
            <pc:sldMk cId="4211374856" sldId="263"/>
            <ac:spMk id="2" creationId="{AAB76DB6-733F-EF5F-F13F-942294AF4056}"/>
          </ac:spMkLst>
        </pc:spChg>
        <pc:spChg chg="add del mod">
          <ac:chgData name="Ivan Panov" userId="786f9746-d3af-430e-a575-a7812d114ccd" providerId="ADAL" clId="{22D7EF1F-EF96-4F8F-AF92-19CEED013B18}" dt="2024-10-30T09:15:01.882" v="1341" actId="478"/>
          <ac:spMkLst>
            <pc:docMk/>
            <pc:sldMk cId="4211374856" sldId="263"/>
            <ac:spMk id="3" creationId="{91407D1E-DC90-F874-8B8A-42CAAACFF2BE}"/>
          </ac:spMkLst>
        </pc:spChg>
        <pc:spChg chg="add mod">
          <ac:chgData name="Ivan Panov" userId="786f9746-d3af-430e-a575-a7812d114ccd" providerId="ADAL" clId="{22D7EF1F-EF96-4F8F-AF92-19CEED013B18}" dt="2024-10-31T08:57:56.442" v="1464" actId="6549"/>
          <ac:spMkLst>
            <pc:docMk/>
            <pc:sldMk cId="4211374856" sldId="263"/>
            <ac:spMk id="4" creationId="{4D656ADD-50A1-8AC4-8D73-B6BBE8A06D33}"/>
          </ac:spMkLst>
        </pc:spChg>
        <pc:spChg chg="add">
          <ac:chgData name="Ivan Panov" userId="786f9746-d3af-430e-a575-a7812d114ccd" providerId="ADAL" clId="{22D7EF1F-EF96-4F8F-AF92-19CEED013B18}" dt="2024-10-25T09:18:39.113" v="396"/>
          <ac:spMkLst>
            <pc:docMk/>
            <pc:sldMk cId="4211374856" sldId="263"/>
            <ac:spMk id="8" creationId="{2A06AE62-49AF-927C-13FB-94D40C83E81A}"/>
          </ac:spMkLst>
        </pc:spChg>
        <pc:spChg chg="add del">
          <ac:chgData name="Ivan Panov" userId="786f9746-d3af-430e-a575-a7812d114ccd" providerId="ADAL" clId="{22D7EF1F-EF96-4F8F-AF92-19CEED013B18}" dt="2024-10-30T09:15:19.560" v="1346" actId="22"/>
          <ac:spMkLst>
            <pc:docMk/>
            <pc:sldMk cId="4211374856" sldId="263"/>
            <ac:spMk id="9" creationId="{410BF991-915D-818C-0708-DFF71A4D0024}"/>
          </ac:spMkLst>
        </pc:spChg>
        <pc:spChg chg="add del mod">
          <ac:chgData name="Ivan Panov" userId="786f9746-d3af-430e-a575-a7812d114ccd" providerId="ADAL" clId="{22D7EF1F-EF96-4F8F-AF92-19CEED013B18}" dt="2024-10-30T09:15:02.970" v="1342" actId="478"/>
          <ac:spMkLst>
            <pc:docMk/>
            <pc:sldMk cId="4211374856" sldId="263"/>
            <ac:spMk id="10" creationId="{05ACA6DE-D53D-77E1-D13E-A8EFDF181396}"/>
          </ac:spMkLst>
        </pc:spChg>
        <pc:spChg chg="add mod">
          <ac:chgData name="Ivan Panov" userId="786f9746-d3af-430e-a575-a7812d114ccd" providerId="ADAL" clId="{22D7EF1F-EF96-4F8F-AF92-19CEED013B18}" dt="2024-10-30T09:25:35.089" v="1420" actId="6549"/>
          <ac:spMkLst>
            <pc:docMk/>
            <pc:sldMk cId="4211374856" sldId="263"/>
            <ac:spMk id="15" creationId="{DC8ECBD4-9BD4-83DC-E7F7-3136FEF15E65}"/>
          </ac:spMkLst>
        </pc:spChg>
        <pc:picChg chg="add del mod">
          <ac:chgData name="Ivan Panov" userId="786f9746-d3af-430e-a575-a7812d114ccd" providerId="ADAL" clId="{22D7EF1F-EF96-4F8F-AF92-19CEED013B18}" dt="2024-10-28T09:02:51.716" v="449" actId="21"/>
          <ac:picMkLst>
            <pc:docMk/>
            <pc:sldMk cId="4211374856" sldId="263"/>
            <ac:picMk id="6" creationId="{87D8747E-CB3E-DFE4-0C77-7DEA5F7E39E4}"/>
          </ac:picMkLst>
        </pc:picChg>
        <pc:picChg chg="add del mod">
          <ac:chgData name="Ivan Panov" userId="786f9746-d3af-430e-a575-a7812d114ccd" providerId="ADAL" clId="{22D7EF1F-EF96-4F8F-AF92-19CEED013B18}" dt="2024-10-30T09:15:01.005" v="1340" actId="478"/>
          <ac:picMkLst>
            <pc:docMk/>
            <pc:sldMk cId="4211374856" sldId="263"/>
            <ac:picMk id="8" creationId="{55EDB32D-50BD-6DF5-F88A-C62CE3107F2D}"/>
          </ac:picMkLst>
        </pc:picChg>
        <pc:picChg chg="add del mod">
          <ac:chgData name="Ivan Panov" userId="786f9746-d3af-430e-a575-a7812d114ccd" providerId="ADAL" clId="{22D7EF1F-EF96-4F8F-AF92-19CEED013B18}" dt="2024-10-30T09:17:29.541" v="1352" actId="21"/>
          <ac:picMkLst>
            <pc:docMk/>
            <pc:sldMk cId="4211374856" sldId="263"/>
            <ac:picMk id="12" creationId="{1F974CEE-9742-CA14-B97C-9F20F6CC0FC9}"/>
          </ac:picMkLst>
        </pc:picChg>
        <pc:picChg chg="add mod">
          <ac:chgData name="Ivan Panov" userId="786f9746-d3af-430e-a575-a7812d114ccd" providerId="ADAL" clId="{22D7EF1F-EF96-4F8F-AF92-19CEED013B18}" dt="2024-10-30T09:22:44.849" v="1368" actId="14100"/>
          <ac:picMkLst>
            <pc:docMk/>
            <pc:sldMk cId="4211374856" sldId="263"/>
            <ac:picMk id="13" creationId="{D8276135-04F4-A16C-2EC6-1E7CAB5555F8}"/>
          </ac:picMkLst>
        </pc:picChg>
        <pc:picChg chg="add del mod">
          <ac:chgData name="Ivan Panov" userId="786f9746-d3af-430e-a575-a7812d114ccd" providerId="ADAL" clId="{22D7EF1F-EF96-4F8F-AF92-19CEED013B18}" dt="2024-10-25T09:14:15.694" v="380" actId="21"/>
          <ac:picMkLst>
            <pc:docMk/>
            <pc:sldMk cId="4211374856" sldId="263"/>
            <ac:picMk id="1026" creationId="{00E7FF94-00BC-23F4-2682-E5C477A323D5}"/>
          </ac:picMkLst>
        </pc:picChg>
      </pc:sldChg>
      <pc:sldChg chg="modSp del mod ord">
        <pc:chgData name="Ivan Panov" userId="786f9746-d3af-430e-a575-a7812d114ccd" providerId="ADAL" clId="{22D7EF1F-EF96-4F8F-AF92-19CEED013B18}" dt="2024-10-28T10:04:01.448" v="734" actId="47"/>
        <pc:sldMkLst>
          <pc:docMk/>
          <pc:sldMk cId="1942422879" sldId="264"/>
        </pc:sldMkLst>
        <pc:spChg chg="mod">
          <ac:chgData name="Ivan Panov" userId="786f9746-d3af-430e-a575-a7812d114ccd" providerId="ADAL" clId="{22D7EF1F-EF96-4F8F-AF92-19CEED013B18}" dt="2024-10-25T09:03:48.388" v="371" actId="20577"/>
          <ac:spMkLst>
            <pc:docMk/>
            <pc:sldMk cId="1942422879" sldId="264"/>
            <ac:spMk id="2" creationId="{80555495-DB1A-C999-0650-3A8B27C60B52}"/>
          </ac:spMkLst>
        </pc:spChg>
      </pc:sldChg>
      <pc:sldChg chg="addSp delSp modSp add mod">
        <pc:chgData name="Ivan Panov" userId="786f9746-d3af-430e-a575-a7812d114ccd" providerId="ADAL" clId="{22D7EF1F-EF96-4F8F-AF92-19CEED013B18}" dt="2024-10-24T11:30:49.892" v="137" actId="20577"/>
        <pc:sldMkLst>
          <pc:docMk/>
          <pc:sldMk cId="3037171441" sldId="265"/>
        </pc:sldMkLst>
        <pc:spChg chg="mod">
          <ac:chgData name="Ivan Panov" userId="786f9746-d3af-430e-a575-a7812d114ccd" providerId="ADAL" clId="{22D7EF1F-EF96-4F8F-AF92-19CEED013B18}" dt="2024-10-24T09:28:52.515" v="73"/>
          <ac:spMkLst>
            <pc:docMk/>
            <pc:sldMk cId="3037171441" sldId="265"/>
            <ac:spMk id="2" creationId="{9C383CF7-FF3F-9AAE-FC55-D27E1DD1A310}"/>
          </ac:spMkLst>
        </pc:spChg>
        <pc:spChg chg="add mod">
          <ac:chgData name="Ivan Panov" userId="786f9746-d3af-430e-a575-a7812d114ccd" providerId="ADAL" clId="{22D7EF1F-EF96-4F8F-AF92-19CEED013B18}" dt="2024-10-24T11:28:06.705" v="125"/>
          <ac:spMkLst>
            <pc:docMk/>
            <pc:sldMk cId="3037171441" sldId="265"/>
            <ac:spMk id="3" creationId="{BEC1AE6A-3EE3-1C64-F721-A14358114737}"/>
          </ac:spMkLst>
        </pc:spChg>
        <pc:spChg chg="add del mod">
          <ac:chgData name="Ivan Panov" userId="786f9746-d3af-430e-a575-a7812d114ccd" providerId="ADAL" clId="{22D7EF1F-EF96-4F8F-AF92-19CEED013B18}" dt="2024-10-24T11:28:06.452" v="124" actId="478"/>
          <ac:spMkLst>
            <pc:docMk/>
            <pc:sldMk cId="3037171441" sldId="265"/>
            <ac:spMk id="4" creationId="{35F3BEE5-A20E-64B2-78E9-E1462ED08FB4}"/>
          </ac:spMkLst>
        </pc:spChg>
        <pc:spChg chg="add mod">
          <ac:chgData name="Ivan Panov" userId="786f9746-d3af-430e-a575-a7812d114ccd" providerId="ADAL" clId="{22D7EF1F-EF96-4F8F-AF92-19CEED013B18}" dt="2024-10-24T11:30:49.892" v="137" actId="20577"/>
          <ac:spMkLst>
            <pc:docMk/>
            <pc:sldMk cId="3037171441" sldId="265"/>
            <ac:spMk id="10" creationId="{B79BEDF2-D9D8-AB99-1CC0-7A8939C6B96C}"/>
          </ac:spMkLst>
        </pc:spChg>
        <pc:picChg chg="add del mod">
          <ac:chgData name="Ivan Panov" userId="786f9746-d3af-430e-a575-a7812d114ccd" providerId="ADAL" clId="{22D7EF1F-EF96-4F8F-AF92-19CEED013B18}" dt="2024-10-24T10:14:02.979" v="97" actId="21"/>
          <ac:picMkLst>
            <pc:docMk/>
            <pc:sldMk cId="3037171441" sldId="265"/>
            <ac:picMk id="8" creationId="{8E34137F-0AF9-C483-2496-94DC55667341}"/>
          </ac:picMkLst>
        </pc:picChg>
        <pc:picChg chg="add del mod">
          <ac:chgData name="Ivan Panov" userId="786f9746-d3af-430e-a575-a7812d114ccd" providerId="ADAL" clId="{22D7EF1F-EF96-4F8F-AF92-19CEED013B18}" dt="2024-10-24T10:13:58.126" v="94" actId="21"/>
          <ac:picMkLst>
            <pc:docMk/>
            <pc:sldMk cId="3037171441" sldId="265"/>
            <ac:picMk id="10" creationId="{5AB4F88B-1C1A-785A-DEEA-75BB3837F107}"/>
          </ac:picMkLst>
        </pc:picChg>
        <pc:picChg chg="add mod">
          <ac:chgData name="Ivan Panov" userId="786f9746-d3af-430e-a575-a7812d114ccd" providerId="ADAL" clId="{22D7EF1F-EF96-4F8F-AF92-19CEED013B18}" dt="2024-10-24T11:29:59.230" v="134" actId="1076"/>
          <ac:picMkLst>
            <pc:docMk/>
            <pc:sldMk cId="3037171441" sldId="265"/>
            <ac:picMk id="11" creationId="{7EB08A0B-9207-15B6-AB5B-5F1695D2A050}"/>
          </ac:picMkLst>
        </pc:picChg>
        <pc:picChg chg="add mod">
          <ac:chgData name="Ivan Panov" userId="786f9746-d3af-430e-a575-a7812d114ccd" providerId="ADAL" clId="{22D7EF1F-EF96-4F8F-AF92-19CEED013B18}" dt="2024-10-24T11:29:56.798" v="133" actId="1076"/>
          <ac:picMkLst>
            <pc:docMk/>
            <pc:sldMk cId="3037171441" sldId="265"/>
            <ac:picMk id="12" creationId="{C83EB3BB-51A1-4D63-6DC9-DBA9CA9678A9}"/>
          </ac:picMkLst>
        </pc:picChg>
        <pc:picChg chg="add del mod">
          <ac:chgData name="Ivan Panov" userId="786f9746-d3af-430e-a575-a7812d114ccd" providerId="ADAL" clId="{22D7EF1F-EF96-4F8F-AF92-19CEED013B18}" dt="2024-10-24T10:14:49.230" v="104" actId="21"/>
          <ac:picMkLst>
            <pc:docMk/>
            <pc:sldMk cId="3037171441" sldId="265"/>
            <ac:picMk id="14" creationId="{286246FD-D19A-521C-48C3-9E4697621100}"/>
          </ac:picMkLst>
        </pc:picChg>
        <pc:picChg chg="add del mod">
          <ac:chgData name="Ivan Panov" userId="786f9746-d3af-430e-a575-a7812d114ccd" providerId="ADAL" clId="{22D7EF1F-EF96-4F8F-AF92-19CEED013B18}" dt="2024-10-24T10:15:27.870" v="109" actId="21"/>
          <ac:picMkLst>
            <pc:docMk/>
            <pc:sldMk cId="3037171441" sldId="265"/>
            <ac:picMk id="15" creationId="{982500C2-A2DD-4B53-D95E-810284AA4B44}"/>
          </ac:picMkLst>
        </pc:picChg>
        <pc:picChg chg="add mod">
          <ac:chgData name="Ivan Panov" userId="786f9746-d3af-430e-a575-a7812d114ccd" providerId="ADAL" clId="{22D7EF1F-EF96-4F8F-AF92-19CEED013B18}" dt="2024-10-24T10:15:36.146" v="112" actId="1076"/>
          <ac:picMkLst>
            <pc:docMk/>
            <pc:sldMk cId="3037171441" sldId="265"/>
            <ac:picMk id="16" creationId="{0398961D-AC71-C72A-6715-7F36E956EB9F}"/>
          </ac:picMkLst>
        </pc:picChg>
      </pc:sldChg>
      <pc:sldChg chg="addSp delSp modSp add mod ord">
        <pc:chgData name="Ivan Panov" userId="786f9746-d3af-430e-a575-a7812d114ccd" providerId="ADAL" clId="{22D7EF1F-EF96-4F8F-AF92-19CEED013B18}" dt="2024-10-24T11:30:40.605" v="136"/>
        <pc:sldMkLst>
          <pc:docMk/>
          <pc:sldMk cId="3841559684" sldId="266"/>
        </pc:sldMkLst>
        <pc:spChg chg="mod">
          <ac:chgData name="Ivan Panov" userId="786f9746-d3af-430e-a575-a7812d114ccd" providerId="ADAL" clId="{22D7EF1F-EF96-4F8F-AF92-19CEED013B18}" dt="2024-10-24T11:27:48.198" v="117" actId="1076"/>
          <ac:spMkLst>
            <pc:docMk/>
            <pc:sldMk cId="3841559684" sldId="266"/>
            <ac:spMk id="4" creationId="{5E104E9D-CF6A-4831-F390-C7F60BB9B926}"/>
          </ac:spMkLst>
        </pc:spChg>
        <pc:spChg chg="add del mod">
          <ac:chgData name="Ivan Panov" userId="786f9746-d3af-430e-a575-a7812d114ccd" providerId="ADAL" clId="{22D7EF1F-EF96-4F8F-AF92-19CEED013B18}" dt="2024-10-24T11:29:19.165" v="128" actId="21"/>
          <ac:spMkLst>
            <pc:docMk/>
            <pc:sldMk cId="3841559684" sldId="266"/>
            <ac:spMk id="10" creationId="{B79BEDF2-D9D8-AB99-1CC0-7A8939C6B96C}"/>
          </ac:spMkLst>
        </pc:spChg>
        <pc:picChg chg="add del mod">
          <ac:chgData name="Ivan Panov" userId="786f9746-d3af-430e-a575-a7812d114ccd" providerId="ADAL" clId="{22D7EF1F-EF96-4F8F-AF92-19CEED013B18}" dt="2024-10-24T11:27:54.910" v="121" actId="21"/>
          <ac:picMkLst>
            <pc:docMk/>
            <pc:sldMk cId="3841559684" sldId="266"/>
            <ac:picMk id="6" creationId="{CAD56CAE-23EF-1AC7-7496-D6F4A771B1E3}"/>
          </ac:picMkLst>
        </pc:picChg>
        <pc:picChg chg="add mod">
          <ac:chgData name="Ivan Panov" userId="786f9746-d3af-430e-a575-a7812d114ccd" providerId="ADAL" clId="{22D7EF1F-EF96-4F8F-AF92-19CEED013B18}" dt="2024-10-24T11:27:59.947" v="123" actId="1076"/>
          <ac:picMkLst>
            <pc:docMk/>
            <pc:sldMk cId="3841559684" sldId="266"/>
            <ac:picMk id="8" creationId="{253EE080-7398-54A1-4968-EA6B451F3608}"/>
          </ac:picMkLst>
        </pc:picChg>
        <pc:picChg chg="del">
          <ac:chgData name="Ivan Panov" userId="786f9746-d3af-430e-a575-a7812d114ccd" providerId="ADAL" clId="{22D7EF1F-EF96-4F8F-AF92-19CEED013B18}" dt="2024-10-24T11:27:44.683" v="115" actId="478"/>
          <ac:picMkLst>
            <pc:docMk/>
            <pc:sldMk cId="3841559684" sldId="266"/>
            <ac:picMk id="11" creationId="{E7429DF1-3A36-7568-728C-021CEEFC5650}"/>
          </ac:picMkLst>
        </pc:picChg>
        <pc:picChg chg="del">
          <ac:chgData name="Ivan Panov" userId="786f9746-d3af-430e-a575-a7812d114ccd" providerId="ADAL" clId="{22D7EF1F-EF96-4F8F-AF92-19CEED013B18}" dt="2024-10-24T11:27:44.683" v="115" actId="478"/>
          <ac:picMkLst>
            <pc:docMk/>
            <pc:sldMk cId="3841559684" sldId="266"/>
            <ac:picMk id="12" creationId="{0A4C29DD-9624-7960-103D-523FE260C56B}"/>
          </ac:picMkLst>
        </pc:picChg>
        <pc:picChg chg="del">
          <ac:chgData name="Ivan Panov" userId="786f9746-d3af-430e-a575-a7812d114ccd" providerId="ADAL" clId="{22D7EF1F-EF96-4F8F-AF92-19CEED013B18}" dt="2024-10-24T11:27:44.683" v="115" actId="478"/>
          <ac:picMkLst>
            <pc:docMk/>
            <pc:sldMk cId="3841559684" sldId="266"/>
            <ac:picMk id="16" creationId="{A9DD3E98-414E-4903-88B7-A34CF7B33929}"/>
          </ac:picMkLst>
        </pc:picChg>
      </pc:sldChg>
      <pc:sldChg chg="addSp delSp modSp add mod">
        <pc:chgData name="Ivan Panov" userId="786f9746-d3af-430e-a575-a7812d114ccd" providerId="ADAL" clId="{22D7EF1F-EF96-4F8F-AF92-19CEED013B18}" dt="2024-10-30T09:14:39.793" v="1338" actId="123"/>
        <pc:sldMkLst>
          <pc:docMk/>
          <pc:sldMk cId="2771647801" sldId="267"/>
        </pc:sldMkLst>
        <pc:spChg chg="del">
          <ac:chgData name="Ivan Panov" userId="786f9746-d3af-430e-a575-a7812d114ccd" providerId="ADAL" clId="{22D7EF1F-EF96-4F8F-AF92-19CEED013B18}" dt="2024-10-24T13:20:17.038" v="357" actId="478"/>
          <ac:spMkLst>
            <pc:docMk/>
            <pc:sldMk cId="2771647801" sldId="267"/>
            <ac:spMk id="4" creationId="{44B03F07-113A-A683-0439-BFF80E222907}"/>
          </ac:spMkLst>
        </pc:spChg>
        <pc:spChg chg="add mod">
          <ac:chgData name="Ivan Panov" userId="786f9746-d3af-430e-a575-a7812d114ccd" providerId="ADAL" clId="{22D7EF1F-EF96-4F8F-AF92-19CEED013B18}" dt="2024-10-30T09:14:39.793" v="1338" actId="123"/>
          <ac:spMkLst>
            <pc:docMk/>
            <pc:sldMk cId="2771647801" sldId="267"/>
            <ac:spMk id="6" creationId="{DD7EDB20-A700-B9B6-9C2C-179BE0288A9A}"/>
          </ac:spMkLst>
        </pc:spChg>
        <pc:spChg chg="add del mod">
          <ac:chgData name="Ivan Panov" userId="786f9746-d3af-430e-a575-a7812d114ccd" providerId="ADAL" clId="{22D7EF1F-EF96-4F8F-AF92-19CEED013B18}" dt="2024-10-24T12:35:32.140" v="212" actId="478"/>
          <ac:spMkLst>
            <pc:docMk/>
            <pc:sldMk cId="2771647801" sldId="267"/>
            <ac:spMk id="9" creationId="{88F503EC-6D48-8419-5575-EDA4B7F81922}"/>
          </ac:spMkLst>
        </pc:spChg>
        <pc:picChg chg="del">
          <ac:chgData name="Ivan Panov" userId="786f9746-d3af-430e-a575-a7812d114ccd" providerId="ADAL" clId="{22D7EF1F-EF96-4F8F-AF92-19CEED013B18}" dt="2024-10-24T11:41:12.747" v="139" actId="478"/>
          <ac:picMkLst>
            <pc:docMk/>
            <pc:sldMk cId="2771647801" sldId="267"/>
            <ac:picMk id="8" creationId="{F95A6C3A-5BA5-D5EA-3889-5B80653B1FBA}"/>
          </ac:picMkLst>
        </pc:picChg>
      </pc:sldChg>
      <pc:sldChg chg="addSp delSp modSp add mod">
        <pc:chgData name="Ivan Panov" userId="786f9746-d3af-430e-a575-a7812d114ccd" providerId="ADAL" clId="{22D7EF1F-EF96-4F8F-AF92-19CEED013B18}" dt="2024-10-24T12:51:08.880" v="284" actId="1076"/>
        <pc:sldMkLst>
          <pc:docMk/>
          <pc:sldMk cId="298599753" sldId="268"/>
        </pc:sldMkLst>
        <pc:spChg chg="mod">
          <ac:chgData name="Ivan Panov" userId="786f9746-d3af-430e-a575-a7812d114ccd" providerId="ADAL" clId="{22D7EF1F-EF96-4F8F-AF92-19CEED013B18}" dt="2024-10-24T11:42:22.613" v="149" actId="20577"/>
          <ac:spMkLst>
            <pc:docMk/>
            <pc:sldMk cId="298599753" sldId="268"/>
            <ac:spMk id="2" creationId="{91327154-D2F4-7468-A0A3-54F02257EDD1}"/>
          </ac:spMkLst>
        </pc:spChg>
        <pc:spChg chg="add mod">
          <ac:chgData name="Ivan Panov" userId="786f9746-d3af-430e-a575-a7812d114ccd" providerId="ADAL" clId="{22D7EF1F-EF96-4F8F-AF92-19CEED013B18}" dt="2024-10-24T12:32:36.729" v="192" actId="6549"/>
          <ac:spMkLst>
            <pc:docMk/>
            <pc:sldMk cId="298599753" sldId="268"/>
            <ac:spMk id="6" creationId="{64D4FA48-7193-021B-880C-764D75BCCEC8}"/>
          </ac:spMkLst>
        </pc:spChg>
        <pc:spChg chg="add">
          <ac:chgData name="Ivan Panov" userId="786f9746-d3af-430e-a575-a7812d114ccd" providerId="ADAL" clId="{22D7EF1F-EF96-4F8F-AF92-19CEED013B18}" dt="2024-10-24T12:35:02.085" v="206"/>
          <ac:spMkLst>
            <pc:docMk/>
            <pc:sldMk cId="298599753" sldId="268"/>
            <ac:spMk id="12" creationId="{92E42B8B-8D49-47F9-F981-5EE89A2597D7}"/>
          </ac:spMkLst>
        </pc:spChg>
        <pc:spChg chg="add">
          <ac:chgData name="Ivan Panov" userId="786f9746-d3af-430e-a575-a7812d114ccd" providerId="ADAL" clId="{22D7EF1F-EF96-4F8F-AF92-19CEED013B18}" dt="2024-10-24T12:35:04.385" v="207"/>
          <ac:spMkLst>
            <pc:docMk/>
            <pc:sldMk cId="298599753" sldId="268"/>
            <ac:spMk id="13" creationId="{D6525FCE-598C-260A-4E98-9DFF15E0DDE0}"/>
          </ac:spMkLst>
        </pc:spChg>
        <pc:spChg chg="add">
          <ac:chgData name="Ivan Panov" userId="786f9746-d3af-430e-a575-a7812d114ccd" providerId="ADAL" clId="{22D7EF1F-EF96-4F8F-AF92-19CEED013B18}" dt="2024-10-24T12:35:10.454" v="208"/>
          <ac:spMkLst>
            <pc:docMk/>
            <pc:sldMk cId="298599753" sldId="268"/>
            <ac:spMk id="14" creationId="{45697F65-32CB-CACC-FA59-905734F8CB2E}"/>
          </ac:spMkLst>
        </pc:spChg>
        <pc:spChg chg="add mod">
          <ac:chgData name="Ivan Panov" userId="786f9746-d3af-430e-a575-a7812d114ccd" providerId="ADAL" clId="{22D7EF1F-EF96-4F8F-AF92-19CEED013B18}" dt="2024-10-24T12:51:08.880" v="284" actId="1076"/>
          <ac:spMkLst>
            <pc:docMk/>
            <pc:sldMk cId="298599753" sldId="268"/>
            <ac:spMk id="16" creationId="{AACE8497-FC2B-47F1-C9F9-D277AAC39525}"/>
          </ac:spMkLst>
        </pc:spChg>
        <pc:picChg chg="add del mod">
          <ac:chgData name="Ivan Panov" userId="786f9746-d3af-430e-a575-a7812d114ccd" providerId="ADAL" clId="{22D7EF1F-EF96-4F8F-AF92-19CEED013B18}" dt="2024-10-24T12:33:02.439" v="196" actId="21"/>
          <ac:picMkLst>
            <pc:docMk/>
            <pc:sldMk cId="298599753" sldId="268"/>
            <ac:picMk id="4" creationId="{59638716-E815-CF62-FCE1-FC0B09CE22DD}"/>
          </ac:picMkLst>
        </pc:picChg>
        <pc:picChg chg="add mod">
          <ac:chgData name="Ivan Panov" userId="786f9746-d3af-430e-a575-a7812d114ccd" providerId="ADAL" clId="{22D7EF1F-EF96-4F8F-AF92-19CEED013B18}" dt="2024-10-24T12:51:08.880" v="284" actId="1076"/>
          <ac:picMkLst>
            <pc:docMk/>
            <pc:sldMk cId="298599753" sldId="268"/>
            <ac:picMk id="8" creationId="{962B708A-FE3E-DAF8-4D84-2A1C78D5B28D}"/>
          </ac:picMkLst>
        </pc:picChg>
        <pc:picChg chg="add del mod">
          <ac:chgData name="Ivan Panov" userId="786f9746-d3af-430e-a575-a7812d114ccd" providerId="ADAL" clId="{22D7EF1F-EF96-4F8F-AF92-19CEED013B18}" dt="2024-10-24T12:34:05.428" v="202" actId="21"/>
          <ac:picMkLst>
            <pc:docMk/>
            <pc:sldMk cId="298599753" sldId="268"/>
            <ac:picMk id="10" creationId="{98032700-88D8-1180-765F-7098BCB3A614}"/>
          </ac:picMkLst>
        </pc:picChg>
        <pc:picChg chg="add mod">
          <ac:chgData name="Ivan Panov" userId="786f9746-d3af-430e-a575-a7812d114ccd" providerId="ADAL" clId="{22D7EF1F-EF96-4F8F-AF92-19CEED013B18}" dt="2024-10-24T12:51:08.880" v="284" actId="1076"/>
          <ac:picMkLst>
            <pc:docMk/>
            <pc:sldMk cId="298599753" sldId="268"/>
            <ac:picMk id="11" creationId="{280E68F6-29B8-3E53-4F26-26C29B5A1D1A}"/>
          </ac:picMkLst>
        </pc:picChg>
        <pc:picChg chg="add del mod modCrop">
          <ac:chgData name="Ivan Panov" userId="786f9746-d3af-430e-a575-a7812d114ccd" providerId="ADAL" clId="{22D7EF1F-EF96-4F8F-AF92-19CEED013B18}" dt="2024-10-24T12:46:11.050" v="275" actId="21"/>
          <ac:picMkLst>
            <pc:docMk/>
            <pc:sldMk cId="298599753" sldId="268"/>
            <ac:picMk id="18" creationId="{E85A8684-43FD-BA33-2B72-6C8BE55D12D4}"/>
          </ac:picMkLst>
        </pc:picChg>
        <pc:picChg chg="add mod">
          <ac:chgData name="Ivan Panov" userId="786f9746-d3af-430e-a575-a7812d114ccd" providerId="ADAL" clId="{22D7EF1F-EF96-4F8F-AF92-19CEED013B18}" dt="2024-10-24T12:51:08.880" v="284" actId="1076"/>
          <ac:picMkLst>
            <pc:docMk/>
            <pc:sldMk cId="298599753" sldId="268"/>
            <ac:picMk id="19" creationId="{7318DB5B-D468-BCB1-FC4C-1846A7E9D637}"/>
          </ac:picMkLst>
        </pc:picChg>
      </pc:sldChg>
      <pc:sldChg chg="addSp delSp modSp add del mod">
        <pc:chgData name="Ivan Panov" userId="786f9746-d3af-430e-a575-a7812d114ccd" providerId="ADAL" clId="{22D7EF1F-EF96-4F8F-AF92-19CEED013B18}" dt="2024-10-31T09:03:03.020" v="1467" actId="2696"/>
        <pc:sldMkLst>
          <pc:docMk/>
          <pc:sldMk cId="1080820923" sldId="269"/>
        </pc:sldMkLst>
        <pc:spChg chg="mod">
          <ac:chgData name="Ivan Panov" userId="786f9746-d3af-430e-a575-a7812d114ccd" providerId="ADAL" clId="{22D7EF1F-EF96-4F8F-AF92-19CEED013B18}" dt="2024-10-24T12:03:50.931" v="182" actId="6549"/>
          <ac:spMkLst>
            <pc:docMk/>
            <pc:sldMk cId="1080820923" sldId="269"/>
            <ac:spMk id="2" creationId="{B17B59FE-711D-22F2-C034-879ACBAA2C7C}"/>
          </ac:spMkLst>
        </pc:spChg>
        <pc:spChg chg="mod">
          <ac:chgData name="Ivan Panov" userId="786f9746-d3af-430e-a575-a7812d114ccd" providerId="ADAL" clId="{22D7EF1F-EF96-4F8F-AF92-19CEED013B18}" dt="2024-10-24T12:32:42.795" v="193" actId="6549"/>
          <ac:spMkLst>
            <pc:docMk/>
            <pc:sldMk cId="1080820923" sldId="269"/>
            <ac:spMk id="3" creationId="{04EDDE63-0FDB-3C89-E3E2-E7281C7710FE}"/>
          </ac:spMkLst>
        </pc:spChg>
        <pc:spChg chg="del">
          <ac:chgData name="Ivan Panov" userId="786f9746-d3af-430e-a575-a7812d114ccd" providerId="ADAL" clId="{22D7EF1F-EF96-4F8F-AF92-19CEED013B18}" dt="2024-10-24T12:02:11.526" v="163" actId="478"/>
          <ac:spMkLst>
            <pc:docMk/>
            <pc:sldMk cId="1080820923" sldId="269"/>
            <ac:spMk id="10" creationId="{90190171-753C-BE46-BB82-2963E920EB4E}"/>
          </ac:spMkLst>
        </pc:spChg>
        <pc:picChg chg="add del mod">
          <ac:chgData name="Ivan Panov" userId="786f9746-d3af-430e-a575-a7812d114ccd" providerId="ADAL" clId="{22D7EF1F-EF96-4F8F-AF92-19CEED013B18}" dt="2024-10-24T12:03:22.340" v="172" actId="21"/>
          <ac:picMkLst>
            <pc:docMk/>
            <pc:sldMk cId="1080820923" sldId="269"/>
            <ac:picMk id="6" creationId="{19457BD5-9ABD-A60E-C984-8356422B726D}"/>
          </ac:picMkLst>
        </pc:picChg>
        <pc:picChg chg="add del mod">
          <ac:chgData name="Ivan Panov" userId="786f9746-d3af-430e-a575-a7812d114ccd" providerId="ADAL" clId="{22D7EF1F-EF96-4F8F-AF92-19CEED013B18}" dt="2024-10-24T12:03:58.572" v="183" actId="21"/>
          <ac:picMkLst>
            <pc:docMk/>
            <pc:sldMk cId="1080820923" sldId="269"/>
            <ac:picMk id="8" creationId="{680955F4-6DFB-CBC0-350E-5060E01BBD77}"/>
          </ac:picMkLst>
        </pc:picChg>
        <pc:picChg chg="add mod">
          <ac:chgData name="Ivan Panov" userId="786f9746-d3af-430e-a575-a7812d114ccd" providerId="ADAL" clId="{22D7EF1F-EF96-4F8F-AF92-19CEED013B18}" dt="2024-10-24T12:04:02.128" v="185" actId="1076"/>
          <ac:picMkLst>
            <pc:docMk/>
            <pc:sldMk cId="1080820923" sldId="269"/>
            <ac:picMk id="9" creationId="{E2542D2E-6A30-3105-B734-CDD6D38F39EC}"/>
          </ac:picMkLst>
        </pc:picChg>
        <pc:picChg chg="del">
          <ac:chgData name="Ivan Panov" userId="786f9746-d3af-430e-a575-a7812d114ccd" providerId="ADAL" clId="{22D7EF1F-EF96-4F8F-AF92-19CEED013B18}" dt="2024-10-24T12:01:48.934" v="151" actId="478"/>
          <ac:picMkLst>
            <pc:docMk/>
            <pc:sldMk cId="1080820923" sldId="269"/>
            <ac:picMk id="11" creationId="{60C24361-9533-C45D-60DA-933F1F3B80A1}"/>
          </ac:picMkLst>
        </pc:picChg>
        <pc:picChg chg="del">
          <ac:chgData name="Ivan Panov" userId="786f9746-d3af-430e-a575-a7812d114ccd" providerId="ADAL" clId="{22D7EF1F-EF96-4F8F-AF92-19CEED013B18}" dt="2024-10-24T12:01:48.934" v="151" actId="478"/>
          <ac:picMkLst>
            <pc:docMk/>
            <pc:sldMk cId="1080820923" sldId="269"/>
            <ac:picMk id="12" creationId="{46052132-723B-73C9-B957-064E7B498089}"/>
          </ac:picMkLst>
        </pc:picChg>
        <pc:picChg chg="del">
          <ac:chgData name="Ivan Panov" userId="786f9746-d3af-430e-a575-a7812d114ccd" providerId="ADAL" clId="{22D7EF1F-EF96-4F8F-AF92-19CEED013B18}" dt="2024-10-24T12:01:48.934" v="151" actId="478"/>
          <ac:picMkLst>
            <pc:docMk/>
            <pc:sldMk cId="1080820923" sldId="269"/>
            <ac:picMk id="16" creationId="{A22B2BFF-4051-C63F-3A2F-8977ABC05B43}"/>
          </ac:picMkLst>
        </pc:picChg>
      </pc:sldChg>
      <pc:sldChg chg="delSp modSp add del mod">
        <pc:chgData name="Ivan Panov" userId="786f9746-d3af-430e-a575-a7812d114ccd" providerId="ADAL" clId="{22D7EF1F-EF96-4F8F-AF92-19CEED013B18}" dt="2024-10-28T09:03:07.135" v="453" actId="47"/>
        <pc:sldMkLst>
          <pc:docMk/>
          <pc:sldMk cId="1666900019" sldId="270"/>
        </pc:sldMkLst>
        <pc:spChg chg="del mod">
          <ac:chgData name="Ivan Panov" userId="786f9746-d3af-430e-a575-a7812d114ccd" providerId="ADAL" clId="{22D7EF1F-EF96-4F8F-AF92-19CEED013B18}" dt="2024-10-28T09:02:15.341" v="441" actId="21"/>
          <ac:spMkLst>
            <pc:docMk/>
            <pc:sldMk cId="1666900019" sldId="270"/>
            <ac:spMk id="4" creationId="{91407D1E-DC90-F874-8B8A-42CAAACFF2BE}"/>
          </ac:spMkLst>
        </pc:spChg>
        <pc:spChg chg="del">
          <ac:chgData name="Ivan Panov" userId="786f9746-d3af-430e-a575-a7812d114ccd" providerId="ADAL" clId="{22D7EF1F-EF96-4F8F-AF92-19CEED013B18}" dt="2024-10-25T09:38:36.054" v="412" actId="478"/>
          <ac:spMkLst>
            <pc:docMk/>
            <pc:sldMk cId="1666900019" sldId="270"/>
            <ac:spMk id="10" creationId="{B6EB6ADA-D703-5B39-C699-EBF979DC0D52}"/>
          </ac:spMkLst>
        </pc:spChg>
        <pc:picChg chg="del">
          <ac:chgData name="Ivan Panov" userId="786f9746-d3af-430e-a575-a7812d114ccd" providerId="ADAL" clId="{22D7EF1F-EF96-4F8F-AF92-19CEED013B18}" dt="2024-10-25T09:38:36.054" v="412" actId="478"/>
          <ac:picMkLst>
            <pc:docMk/>
            <pc:sldMk cId="1666900019" sldId="270"/>
            <ac:picMk id="6" creationId="{07DC9ED4-B553-54C5-A053-0725D015ACED}"/>
          </ac:picMkLst>
        </pc:picChg>
      </pc:sldChg>
      <pc:sldChg chg="modSp add mod">
        <pc:chgData name="Ivan Panov" userId="786f9746-d3af-430e-a575-a7812d114ccd" providerId="ADAL" clId="{22D7EF1F-EF96-4F8F-AF92-19CEED013B18}" dt="2024-10-30T09:08:59.787" v="1335" actId="207"/>
        <pc:sldMkLst>
          <pc:docMk/>
          <pc:sldMk cId="2054805162" sldId="270"/>
        </pc:sldMkLst>
        <pc:spChg chg="mod">
          <ac:chgData name="Ivan Panov" userId="786f9746-d3af-430e-a575-a7812d114ccd" providerId="ADAL" clId="{22D7EF1F-EF96-4F8F-AF92-19CEED013B18}" dt="2024-10-30T09:08:59.787" v="1335" actId="207"/>
          <ac:spMkLst>
            <pc:docMk/>
            <pc:sldMk cId="2054805162" sldId="270"/>
            <ac:spMk id="2" creationId="{5FC7BC29-F805-55AE-CF6D-AA95AB0888D9}"/>
          </ac:spMkLst>
        </pc:spChg>
      </pc:sldChg>
      <pc:sldChg chg="modSp add del mod">
        <pc:chgData name="Ivan Panov" userId="786f9746-d3af-430e-a575-a7812d114ccd" providerId="ADAL" clId="{22D7EF1F-EF96-4F8F-AF92-19CEED013B18}" dt="2024-10-31T08:55:29.843" v="1463" actId="47"/>
        <pc:sldMkLst>
          <pc:docMk/>
          <pc:sldMk cId="2075805029" sldId="271"/>
        </pc:sldMkLst>
        <pc:spChg chg="mod">
          <ac:chgData name="Ivan Panov" userId="786f9746-d3af-430e-a575-a7812d114ccd" providerId="ADAL" clId="{22D7EF1F-EF96-4F8F-AF92-19CEED013B18}" dt="2024-10-29T08:54:22.173" v="1182" actId="20577"/>
          <ac:spMkLst>
            <pc:docMk/>
            <pc:sldMk cId="2075805029" sldId="271"/>
            <ac:spMk id="2" creationId="{9AEEA017-C838-CF70-CED3-FFE76ED7E3B2}"/>
          </ac:spMkLst>
        </pc:spChg>
      </pc:sldChg>
      <pc:sldChg chg="add">
        <pc:chgData name="Ivan Panov" userId="786f9746-d3af-430e-a575-a7812d114ccd" providerId="ADAL" clId="{22D7EF1F-EF96-4F8F-AF92-19CEED013B18}" dt="2024-10-30T09:14:57.940" v="1339" actId="2890"/>
        <pc:sldMkLst>
          <pc:docMk/>
          <pc:sldMk cId="1952930327" sldId="272"/>
        </pc:sldMkLst>
      </pc:sldChg>
      <pc:sldChg chg="addSp delSp modSp add mod">
        <pc:chgData name="Ivan Panov" userId="786f9746-d3af-430e-a575-a7812d114ccd" providerId="ADAL" clId="{22D7EF1F-EF96-4F8F-AF92-19CEED013B18}" dt="2024-10-31T08:59:11.101" v="1465" actId="14100"/>
        <pc:sldMkLst>
          <pc:docMk/>
          <pc:sldMk cId="2106164884" sldId="273"/>
        </pc:sldMkLst>
        <pc:spChg chg="mod ord">
          <ac:chgData name="Ivan Panov" userId="786f9746-d3af-430e-a575-a7812d114ccd" providerId="ADAL" clId="{22D7EF1F-EF96-4F8F-AF92-19CEED013B18}" dt="2024-10-30T09:34:19.128" v="1458" actId="1076"/>
          <ac:spMkLst>
            <pc:docMk/>
            <pc:sldMk cId="2106164884" sldId="273"/>
            <ac:spMk id="4" creationId="{1C2C4D46-3922-8AAD-3EF5-85728C837838}"/>
          </ac:spMkLst>
        </pc:spChg>
        <pc:spChg chg="add mod">
          <ac:chgData name="Ivan Panov" userId="786f9746-d3af-430e-a575-a7812d114ccd" providerId="ADAL" clId="{22D7EF1F-EF96-4F8F-AF92-19CEED013B18}" dt="2024-10-31T08:59:11.101" v="1465" actId="14100"/>
          <ac:spMkLst>
            <pc:docMk/>
            <pc:sldMk cId="2106164884" sldId="273"/>
            <ac:spMk id="12" creationId="{BEC76248-4CAC-37C0-63BB-09B013ED35C3}"/>
          </ac:spMkLst>
        </pc:spChg>
        <pc:spChg chg="del">
          <ac:chgData name="Ivan Panov" userId="786f9746-d3af-430e-a575-a7812d114ccd" providerId="ADAL" clId="{22D7EF1F-EF96-4F8F-AF92-19CEED013B18}" dt="2024-10-30T09:34:04.339" v="1457" actId="478"/>
          <ac:spMkLst>
            <pc:docMk/>
            <pc:sldMk cId="2106164884" sldId="273"/>
            <ac:spMk id="15" creationId="{7825D4FB-E02D-84AF-AF76-811FAAE2B6D3}"/>
          </ac:spMkLst>
        </pc:spChg>
        <pc:picChg chg="add del mod modCrop">
          <ac:chgData name="Ivan Panov" userId="786f9746-d3af-430e-a575-a7812d114ccd" providerId="ADAL" clId="{22D7EF1F-EF96-4F8F-AF92-19CEED013B18}" dt="2024-10-30T09:31:51.490" v="1429" actId="21"/>
          <ac:picMkLst>
            <pc:docMk/>
            <pc:sldMk cId="2106164884" sldId="273"/>
            <ac:picMk id="6" creationId="{69C68509-AE66-2663-399F-97C1964B8874}"/>
          </ac:picMkLst>
        </pc:picChg>
        <pc:picChg chg="add del mod modCrop">
          <ac:chgData name="Ivan Panov" userId="786f9746-d3af-430e-a575-a7812d114ccd" providerId="ADAL" clId="{22D7EF1F-EF96-4F8F-AF92-19CEED013B18}" dt="2024-10-30T09:32:06.184" v="1434" actId="21"/>
          <ac:picMkLst>
            <pc:docMk/>
            <pc:sldMk cId="2106164884" sldId="273"/>
            <ac:picMk id="8" creationId="{3029C70C-9FB6-F8C1-212E-3D2BE9AAD4D3}"/>
          </ac:picMkLst>
        </pc:picChg>
        <pc:picChg chg="add mod">
          <ac:chgData name="Ivan Panov" userId="786f9746-d3af-430e-a575-a7812d114ccd" providerId="ADAL" clId="{22D7EF1F-EF96-4F8F-AF92-19CEED013B18}" dt="2024-10-30T09:32:18.001" v="1437" actId="1076"/>
          <ac:picMkLst>
            <pc:docMk/>
            <pc:sldMk cId="2106164884" sldId="273"/>
            <ac:picMk id="9" creationId="{268FB15D-538D-933B-47D5-EC0D925A573C}"/>
          </ac:picMkLst>
        </pc:picChg>
        <pc:picChg chg="add mod">
          <ac:chgData name="Ivan Panov" userId="786f9746-d3af-430e-a575-a7812d114ccd" providerId="ADAL" clId="{22D7EF1F-EF96-4F8F-AF92-19CEED013B18}" dt="2024-10-30T09:32:18.001" v="1437" actId="1076"/>
          <ac:picMkLst>
            <pc:docMk/>
            <pc:sldMk cId="2106164884" sldId="273"/>
            <ac:picMk id="10" creationId="{3029C70C-9FB6-F8C1-212E-3D2BE9AAD4D3}"/>
          </ac:picMkLst>
        </pc:picChg>
        <pc:picChg chg="del">
          <ac:chgData name="Ivan Panov" userId="786f9746-d3af-430e-a575-a7812d114ccd" providerId="ADAL" clId="{22D7EF1F-EF96-4F8F-AF92-19CEED013B18}" dt="2024-10-30T09:30:29.073" v="1422" actId="478"/>
          <ac:picMkLst>
            <pc:docMk/>
            <pc:sldMk cId="2106164884" sldId="273"/>
            <ac:picMk id="13" creationId="{BF09F6B0-B75C-8032-409D-97F188275AE0}"/>
          </ac:picMkLst>
        </pc:picChg>
      </pc:sldChg>
      <pc:sldChg chg="addSp delSp modSp add mod">
        <pc:chgData name="Ivan Panov" userId="786f9746-d3af-430e-a575-a7812d114ccd" providerId="ADAL" clId="{22D7EF1F-EF96-4F8F-AF92-19CEED013B18}" dt="2024-10-31T09:14:12.846" v="1538"/>
        <pc:sldMkLst>
          <pc:docMk/>
          <pc:sldMk cId="2319691611" sldId="274"/>
        </pc:sldMkLst>
        <pc:spChg chg="mod">
          <ac:chgData name="Ivan Panov" userId="786f9746-d3af-430e-a575-a7812d114ccd" providerId="ADAL" clId="{22D7EF1F-EF96-4F8F-AF92-19CEED013B18}" dt="2024-10-31T09:13:57.285" v="1537" actId="1076"/>
          <ac:spMkLst>
            <pc:docMk/>
            <pc:sldMk cId="2319691611" sldId="274"/>
            <ac:spMk id="2" creationId="{9FB65B21-DECC-F61D-B133-36596E0A5787}"/>
          </ac:spMkLst>
        </pc:spChg>
        <pc:spChg chg="del mod">
          <ac:chgData name="Ivan Panov" userId="786f9746-d3af-430e-a575-a7812d114ccd" providerId="ADAL" clId="{22D7EF1F-EF96-4F8F-AF92-19CEED013B18}" dt="2024-10-31T09:03:24.090" v="1506" actId="478"/>
          <ac:spMkLst>
            <pc:docMk/>
            <pc:sldMk cId="2319691611" sldId="274"/>
            <ac:spMk id="3" creationId="{6302B771-0F97-DF40-A39B-DE51A2FC29CC}"/>
          </ac:spMkLst>
        </pc:spChg>
        <pc:spChg chg="add mod">
          <ac:chgData name="Ivan Panov" userId="786f9746-d3af-430e-a575-a7812d114ccd" providerId="ADAL" clId="{22D7EF1F-EF96-4F8F-AF92-19CEED013B18}" dt="2024-10-31T09:13:57.285" v="1537" actId="1076"/>
          <ac:spMkLst>
            <pc:docMk/>
            <pc:sldMk cId="2319691611" sldId="274"/>
            <ac:spMk id="6" creationId="{0B2DB00E-544E-2DC3-F5A7-930F2B5D283E}"/>
          </ac:spMkLst>
        </pc:spChg>
        <pc:spChg chg="add">
          <ac:chgData name="Ivan Panov" userId="786f9746-d3af-430e-a575-a7812d114ccd" providerId="ADAL" clId="{22D7EF1F-EF96-4F8F-AF92-19CEED013B18}" dt="2024-10-31T09:12:23.841" v="1521"/>
          <ac:spMkLst>
            <pc:docMk/>
            <pc:sldMk cId="2319691611" sldId="274"/>
            <ac:spMk id="8" creationId="{01101B64-D620-E450-3185-F8C2272CD035}"/>
          </ac:spMkLst>
        </pc:spChg>
        <pc:spChg chg="add">
          <ac:chgData name="Ivan Panov" userId="786f9746-d3af-430e-a575-a7812d114ccd" providerId="ADAL" clId="{22D7EF1F-EF96-4F8F-AF92-19CEED013B18}" dt="2024-10-31T09:12:29.027" v="1522"/>
          <ac:spMkLst>
            <pc:docMk/>
            <pc:sldMk cId="2319691611" sldId="274"/>
            <ac:spMk id="10" creationId="{3AAE4BC8-BC92-3ABF-CF3F-C34815FF81C9}"/>
          </ac:spMkLst>
        </pc:spChg>
        <pc:spChg chg="add">
          <ac:chgData name="Ivan Panov" userId="786f9746-d3af-430e-a575-a7812d114ccd" providerId="ADAL" clId="{22D7EF1F-EF96-4F8F-AF92-19CEED013B18}" dt="2024-10-31T09:12:51.934" v="1523"/>
          <ac:spMkLst>
            <pc:docMk/>
            <pc:sldMk cId="2319691611" sldId="274"/>
            <ac:spMk id="11" creationId="{7C5E6249-8373-367D-14D9-929741AFD6D5}"/>
          </ac:spMkLst>
        </pc:spChg>
        <pc:picChg chg="del">
          <ac:chgData name="Ivan Panov" userId="786f9746-d3af-430e-a575-a7812d114ccd" providerId="ADAL" clId="{22D7EF1F-EF96-4F8F-AF92-19CEED013B18}" dt="2024-10-31T09:03:07.659" v="1469" actId="478"/>
          <ac:picMkLst>
            <pc:docMk/>
            <pc:sldMk cId="2319691611" sldId="274"/>
            <ac:picMk id="9" creationId="{EB7CF616-3F92-101B-DCA2-3B9244A78637}"/>
          </ac:picMkLst>
        </pc:picChg>
        <pc:picChg chg="add mod">
          <ac:chgData name="Ivan Panov" userId="786f9746-d3af-430e-a575-a7812d114ccd" providerId="ADAL" clId="{22D7EF1F-EF96-4F8F-AF92-19CEED013B18}" dt="2024-10-31T09:14:12.846" v="1538"/>
          <ac:picMkLst>
            <pc:docMk/>
            <pc:sldMk cId="2319691611" sldId="274"/>
            <ac:picMk id="13" creationId="{3DA64F33-1873-E921-32E2-038C295E501F}"/>
          </ac:picMkLst>
        </pc:picChg>
        <pc:picChg chg="add mod">
          <ac:chgData name="Ivan Panov" userId="786f9746-d3af-430e-a575-a7812d114ccd" providerId="ADAL" clId="{22D7EF1F-EF96-4F8F-AF92-19CEED013B18}" dt="2024-10-31T09:13:40.656" v="1532" actId="1076"/>
          <ac:picMkLst>
            <pc:docMk/>
            <pc:sldMk cId="2319691611" sldId="274"/>
            <ac:picMk id="1026" creationId="{AEFAAACE-1C50-DA0D-5871-73DA8D272B1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CD33-07C6-3E25-301C-52BCB44DD4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CA1FAD6-3792-D386-B52E-D374953587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AC6FB7C-DDF3-2006-6D92-3800148E770E}"/>
              </a:ext>
            </a:extLst>
          </p:cNvPr>
          <p:cNvSpPr>
            <a:spLocks noGrp="1"/>
          </p:cNvSpPr>
          <p:nvPr>
            <p:ph type="dt" sz="half" idx="10"/>
          </p:nvPr>
        </p:nvSpPr>
        <p:spPr/>
        <p:txBody>
          <a:bodyPr/>
          <a:lstStyle/>
          <a:p>
            <a:fld id="{32EEB582-B255-4AEF-90EC-B9950232A7A9}" type="datetimeFigureOut">
              <a:rPr lang="en-GB" smtClean="0"/>
              <a:t>31/10/2024</a:t>
            </a:fld>
            <a:endParaRPr lang="en-GB"/>
          </a:p>
        </p:txBody>
      </p:sp>
      <p:sp>
        <p:nvSpPr>
          <p:cNvPr id="5" name="Footer Placeholder 4">
            <a:extLst>
              <a:ext uri="{FF2B5EF4-FFF2-40B4-BE49-F238E27FC236}">
                <a16:creationId xmlns:a16="http://schemas.microsoft.com/office/drawing/2014/main" id="{65F01C54-6A1A-EEAF-DC74-498E39C57A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BD1D100-053F-1D63-D8C6-63E57680D48B}"/>
              </a:ext>
            </a:extLst>
          </p:cNvPr>
          <p:cNvSpPr>
            <a:spLocks noGrp="1"/>
          </p:cNvSpPr>
          <p:nvPr>
            <p:ph type="sldNum" sz="quarter" idx="12"/>
          </p:nvPr>
        </p:nvSpPr>
        <p:spPr/>
        <p:txBody>
          <a:bodyPr/>
          <a:lstStyle/>
          <a:p>
            <a:fld id="{4CBEA3E8-E1D7-48A6-9E08-CF31D3E08CC8}" type="slidenum">
              <a:rPr lang="en-GB" smtClean="0"/>
              <a:t>‹#›</a:t>
            </a:fld>
            <a:endParaRPr lang="en-GB"/>
          </a:p>
        </p:txBody>
      </p:sp>
    </p:spTree>
    <p:extLst>
      <p:ext uri="{BB962C8B-B14F-4D97-AF65-F5344CB8AC3E}">
        <p14:creationId xmlns:p14="http://schemas.microsoft.com/office/powerpoint/2010/main" val="4286744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4D57-3FEB-24F0-9B87-F957FF8C865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333E5BD-97DB-FBC2-FBD1-69C2412020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391190-0D0B-38FC-509D-EB98FD3E43AA}"/>
              </a:ext>
            </a:extLst>
          </p:cNvPr>
          <p:cNvSpPr>
            <a:spLocks noGrp="1"/>
          </p:cNvSpPr>
          <p:nvPr>
            <p:ph type="dt" sz="half" idx="10"/>
          </p:nvPr>
        </p:nvSpPr>
        <p:spPr/>
        <p:txBody>
          <a:bodyPr/>
          <a:lstStyle/>
          <a:p>
            <a:fld id="{32EEB582-B255-4AEF-90EC-B9950232A7A9}" type="datetimeFigureOut">
              <a:rPr lang="en-GB" smtClean="0"/>
              <a:t>31/10/2024</a:t>
            </a:fld>
            <a:endParaRPr lang="en-GB"/>
          </a:p>
        </p:txBody>
      </p:sp>
      <p:sp>
        <p:nvSpPr>
          <p:cNvPr id="5" name="Footer Placeholder 4">
            <a:extLst>
              <a:ext uri="{FF2B5EF4-FFF2-40B4-BE49-F238E27FC236}">
                <a16:creationId xmlns:a16="http://schemas.microsoft.com/office/drawing/2014/main" id="{CEC756A3-1765-8A90-BF88-5528B8D273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3652A2-5F8A-0943-DE78-FF0242A63987}"/>
              </a:ext>
            </a:extLst>
          </p:cNvPr>
          <p:cNvSpPr>
            <a:spLocks noGrp="1"/>
          </p:cNvSpPr>
          <p:nvPr>
            <p:ph type="sldNum" sz="quarter" idx="12"/>
          </p:nvPr>
        </p:nvSpPr>
        <p:spPr/>
        <p:txBody>
          <a:bodyPr/>
          <a:lstStyle/>
          <a:p>
            <a:fld id="{4CBEA3E8-E1D7-48A6-9E08-CF31D3E08CC8}" type="slidenum">
              <a:rPr lang="en-GB" smtClean="0"/>
              <a:t>‹#›</a:t>
            </a:fld>
            <a:endParaRPr lang="en-GB"/>
          </a:p>
        </p:txBody>
      </p:sp>
    </p:spTree>
    <p:extLst>
      <p:ext uri="{BB962C8B-B14F-4D97-AF65-F5344CB8AC3E}">
        <p14:creationId xmlns:p14="http://schemas.microsoft.com/office/powerpoint/2010/main" val="38839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96A337-D238-EC39-74F1-680402CA64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52BF4C-B37D-D2C4-4A6E-90D455C675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76994E-E5E2-4A28-87D4-A72488D64D17}"/>
              </a:ext>
            </a:extLst>
          </p:cNvPr>
          <p:cNvSpPr>
            <a:spLocks noGrp="1"/>
          </p:cNvSpPr>
          <p:nvPr>
            <p:ph type="dt" sz="half" idx="10"/>
          </p:nvPr>
        </p:nvSpPr>
        <p:spPr/>
        <p:txBody>
          <a:bodyPr/>
          <a:lstStyle/>
          <a:p>
            <a:fld id="{32EEB582-B255-4AEF-90EC-B9950232A7A9}" type="datetimeFigureOut">
              <a:rPr lang="en-GB" smtClean="0"/>
              <a:t>31/10/2024</a:t>
            </a:fld>
            <a:endParaRPr lang="en-GB"/>
          </a:p>
        </p:txBody>
      </p:sp>
      <p:sp>
        <p:nvSpPr>
          <p:cNvPr id="5" name="Footer Placeholder 4">
            <a:extLst>
              <a:ext uri="{FF2B5EF4-FFF2-40B4-BE49-F238E27FC236}">
                <a16:creationId xmlns:a16="http://schemas.microsoft.com/office/drawing/2014/main" id="{325F636A-F4DD-121F-BC56-212F54CAFE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C3B4BB-974C-CC8A-1C98-9516E4643E58}"/>
              </a:ext>
            </a:extLst>
          </p:cNvPr>
          <p:cNvSpPr>
            <a:spLocks noGrp="1"/>
          </p:cNvSpPr>
          <p:nvPr>
            <p:ph type="sldNum" sz="quarter" idx="12"/>
          </p:nvPr>
        </p:nvSpPr>
        <p:spPr/>
        <p:txBody>
          <a:bodyPr/>
          <a:lstStyle/>
          <a:p>
            <a:fld id="{4CBEA3E8-E1D7-48A6-9E08-CF31D3E08CC8}" type="slidenum">
              <a:rPr lang="en-GB" smtClean="0"/>
              <a:t>‹#›</a:t>
            </a:fld>
            <a:endParaRPr lang="en-GB"/>
          </a:p>
        </p:txBody>
      </p:sp>
    </p:spTree>
    <p:extLst>
      <p:ext uri="{BB962C8B-B14F-4D97-AF65-F5344CB8AC3E}">
        <p14:creationId xmlns:p14="http://schemas.microsoft.com/office/powerpoint/2010/main" val="830860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3537-E261-CA94-72CE-677B11E88A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229706-1CC8-59DD-A3EB-D1844DD761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F10A7C0-2799-6C29-71AD-2E5DDCC60233}"/>
              </a:ext>
            </a:extLst>
          </p:cNvPr>
          <p:cNvSpPr>
            <a:spLocks noGrp="1"/>
          </p:cNvSpPr>
          <p:nvPr>
            <p:ph type="dt" sz="half" idx="10"/>
          </p:nvPr>
        </p:nvSpPr>
        <p:spPr/>
        <p:txBody>
          <a:bodyPr/>
          <a:lstStyle/>
          <a:p>
            <a:fld id="{32EEB582-B255-4AEF-90EC-B9950232A7A9}" type="datetimeFigureOut">
              <a:rPr lang="en-GB" smtClean="0"/>
              <a:t>31/10/2024</a:t>
            </a:fld>
            <a:endParaRPr lang="en-GB"/>
          </a:p>
        </p:txBody>
      </p:sp>
      <p:sp>
        <p:nvSpPr>
          <p:cNvPr id="5" name="Footer Placeholder 4">
            <a:extLst>
              <a:ext uri="{FF2B5EF4-FFF2-40B4-BE49-F238E27FC236}">
                <a16:creationId xmlns:a16="http://schemas.microsoft.com/office/drawing/2014/main" id="{F96A6479-4318-F90E-4094-18BEF145DF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7B88B5-96D8-852C-4962-B50CFD8AF02B}"/>
              </a:ext>
            </a:extLst>
          </p:cNvPr>
          <p:cNvSpPr>
            <a:spLocks noGrp="1"/>
          </p:cNvSpPr>
          <p:nvPr>
            <p:ph type="sldNum" sz="quarter" idx="12"/>
          </p:nvPr>
        </p:nvSpPr>
        <p:spPr/>
        <p:txBody>
          <a:bodyPr/>
          <a:lstStyle/>
          <a:p>
            <a:fld id="{4CBEA3E8-E1D7-48A6-9E08-CF31D3E08CC8}" type="slidenum">
              <a:rPr lang="en-GB" smtClean="0"/>
              <a:t>‹#›</a:t>
            </a:fld>
            <a:endParaRPr lang="en-GB"/>
          </a:p>
        </p:txBody>
      </p:sp>
    </p:spTree>
    <p:extLst>
      <p:ext uri="{BB962C8B-B14F-4D97-AF65-F5344CB8AC3E}">
        <p14:creationId xmlns:p14="http://schemas.microsoft.com/office/powerpoint/2010/main" val="192402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A84F6-73F9-23CE-802E-7082F51EF4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B6C4211-023B-5813-6F7D-59464E99F0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464501-9A9C-49EC-22B8-875801A4C1E3}"/>
              </a:ext>
            </a:extLst>
          </p:cNvPr>
          <p:cNvSpPr>
            <a:spLocks noGrp="1"/>
          </p:cNvSpPr>
          <p:nvPr>
            <p:ph type="dt" sz="half" idx="10"/>
          </p:nvPr>
        </p:nvSpPr>
        <p:spPr/>
        <p:txBody>
          <a:bodyPr/>
          <a:lstStyle/>
          <a:p>
            <a:fld id="{32EEB582-B255-4AEF-90EC-B9950232A7A9}" type="datetimeFigureOut">
              <a:rPr lang="en-GB" smtClean="0"/>
              <a:t>31/10/2024</a:t>
            </a:fld>
            <a:endParaRPr lang="en-GB"/>
          </a:p>
        </p:txBody>
      </p:sp>
      <p:sp>
        <p:nvSpPr>
          <p:cNvPr id="5" name="Footer Placeholder 4">
            <a:extLst>
              <a:ext uri="{FF2B5EF4-FFF2-40B4-BE49-F238E27FC236}">
                <a16:creationId xmlns:a16="http://schemas.microsoft.com/office/drawing/2014/main" id="{A2F772EE-BF9B-F3A0-DA73-4EE088EA38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851C3E-727A-8DC2-A0BC-C174E8735EB9}"/>
              </a:ext>
            </a:extLst>
          </p:cNvPr>
          <p:cNvSpPr>
            <a:spLocks noGrp="1"/>
          </p:cNvSpPr>
          <p:nvPr>
            <p:ph type="sldNum" sz="quarter" idx="12"/>
          </p:nvPr>
        </p:nvSpPr>
        <p:spPr/>
        <p:txBody>
          <a:bodyPr/>
          <a:lstStyle/>
          <a:p>
            <a:fld id="{4CBEA3E8-E1D7-48A6-9E08-CF31D3E08CC8}" type="slidenum">
              <a:rPr lang="en-GB" smtClean="0"/>
              <a:t>‹#›</a:t>
            </a:fld>
            <a:endParaRPr lang="en-GB"/>
          </a:p>
        </p:txBody>
      </p:sp>
    </p:spTree>
    <p:extLst>
      <p:ext uri="{BB962C8B-B14F-4D97-AF65-F5344CB8AC3E}">
        <p14:creationId xmlns:p14="http://schemas.microsoft.com/office/powerpoint/2010/main" val="1821541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E87B4-3934-8792-EA13-4DCEC0E723E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2EEFFB2-FB89-4055-4D2B-5A8FBDD31C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0F146AA-BFAA-C2AD-4CFB-E5C3592425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5B42B45-DDE7-9F29-F31C-780FD8D12216}"/>
              </a:ext>
            </a:extLst>
          </p:cNvPr>
          <p:cNvSpPr>
            <a:spLocks noGrp="1"/>
          </p:cNvSpPr>
          <p:nvPr>
            <p:ph type="dt" sz="half" idx="10"/>
          </p:nvPr>
        </p:nvSpPr>
        <p:spPr/>
        <p:txBody>
          <a:bodyPr/>
          <a:lstStyle/>
          <a:p>
            <a:fld id="{32EEB582-B255-4AEF-90EC-B9950232A7A9}" type="datetimeFigureOut">
              <a:rPr lang="en-GB" smtClean="0"/>
              <a:t>31/10/2024</a:t>
            </a:fld>
            <a:endParaRPr lang="en-GB"/>
          </a:p>
        </p:txBody>
      </p:sp>
      <p:sp>
        <p:nvSpPr>
          <p:cNvPr id="6" name="Footer Placeholder 5">
            <a:extLst>
              <a:ext uri="{FF2B5EF4-FFF2-40B4-BE49-F238E27FC236}">
                <a16:creationId xmlns:a16="http://schemas.microsoft.com/office/drawing/2014/main" id="{E98E01FD-BDD7-B829-9D0B-C31D45FAE57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9A94FE-3D4B-6BF2-24B7-D8ABE4B18A4B}"/>
              </a:ext>
            </a:extLst>
          </p:cNvPr>
          <p:cNvSpPr>
            <a:spLocks noGrp="1"/>
          </p:cNvSpPr>
          <p:nvPr>
            <p:ph type="sldNum" sz="quarter" idx="12"/>
          </p:nvPr>
        </p:nvSpPr>
        <p:spPr/>
        <p:txBody>
          <a:bodyPr/>
          <a:lstStyle/>
          <a:p>
            <a:fld id="{4CBEA3E8-E1D7-48A6-9E08-CF31D3E08CC8}" type="slidenum">
              <a:rPr lang="en-GB" smtClean="0"/>
              <a:t>‹#›</a:t>
            </a:fld>
            <a:endParaRPr lang="en-GB"/>
          </a:p>
        </p:txBody>
      </p:sp>
    </p:spTree>
    <p:extLst>
      <p:ext uri="{BB962C8B-B14F-4D97-AF65-F5344CB8AC3E}">
        <p14:creationId xmlns:p14="http://schemas.microsoft.com/office/powerpoint/2010/main" val="66874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B32E-0F1B-E2BC-083E-A0DB70F9B57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BCC61FB-0690-488B-DAA3-77E849D6A8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3D9F1C-3F62-CABE-946D-9F2BF5D0A3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452D607-0C1D-458D-B2C4-95957CAA29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FBEC41-9B5D-4BA6-A021-6D6C4D123E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4E7424A-1803-C82E-5601-F8D044424831}"/>
              </a:ext>
            </a:extLst>
          </p:cNvPr>
          <p:cNvSpPr>
            <a:spLocks noGrp="1"/>
          </p:cNvSpPr>
          <p:nvPr>
            <p:ph type="dt" sz="half" idx="10"/>
          </p:nvPr>
        </p:nvSpPr>
        <p:spPr/>
        <p:txBody>
          <a:bodyPr/>
          <a:lstStyle/>
          <a:p>
            <a:fld id="{32EEB582-B255-4AEF-90EC-B9950232A7A9}" type="datetimeFigureOut">
              <a:rPr lang="en-GB" smtClean="0"/>
              <a:t>31/10/2024</a:t>
            </a:fld>
            <a:endParaRPr lang="en-GB"/>
          </a:p>
        </p:txBody>
      </p:sp>
      <p:sp>
        <p:nvSpPr>
          <p:cNvPr id="8" name="Footer Placeholder 7">
            <a:extLst>
              <a:ext uri="{FF2B5EF4-FFF2-40B4-BE49-F238E27FC236}">
                <a16:creationId xmlns:a16="http://schemas.microsoft.com/office/drawing/2014/main" id="{2E5E1108-6EB6-BBC6-99E6-10D0F496A77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0255E2F-C930-C868-1DBF-D1EF79AFCA5A}"/>
              </a:ext>
            </a:extLst>
          </p:cNvPr>
          <p:cNvSpPr>
            <a:spLocks noGrp="1"/>
          </p:cNvSpPr>
          <p:nvPr>
            <p:ph type="sldNum" sz="quarter" idx="12"/>
          </p:nvPr>
        </p:nvSpPr>
        <p:spPr/>
        <p:txBody>
          <a:bodyPr/>
          <a:lstStyle/>
          <a:p>
            <a:fld id="{4CBEA3E8-E1D7-48A6-9E08-CF31D3E08CC8}" type="slidenum">
              <a:rPr lang="en-GB" smtClean="0"/>
              <a:t>‹#›</a:t>
            </a:fld>
            <a:endParaRPr lang="en-GB"/>
          </a:p>
        </p:txBody>
      </p:sp>
    </p:spTree>
    <p:extLst>
      <p:ext uri="{BB962C8B-B14F-4D97-AF65-F5344CB8AC3E}">
        <p14:creationId xmlns:p14="http://schemas.microsoft.com/office/powerpoint/2010/main" val="1171968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0A7F-EDF4-32B6-E8EF-3BF3CD60D9F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706C194-7E03-7B48-EB55-8092898EA67A}"/>
              </a:ext>
            </a:extLst>
          </p:cNvPr>
          <p:cNvSpPr>
            <a:spLocks noGrp="1"/>
          </p:cNvSpPr>
          <p:nvPr>
            <p:ph type="dt" sz="half" idx="10"/>
          </p:nvPr>
        </p:nvSpPr>
        <p:spPr/>
        <p:txBody>
          <a:bodyPr/>
          <a:lstStyle/>
          <a:p>
            <a:fld id="{32EEB582-B255-4AEF-90EC-B9950232A7A9}" type="datetimeFigureOut">
              <a:rPr lang="en-GB" smtClean="0"/>
              <a:t>31/10/2024</a:t>
            </a:fld>
            <a:endParaRPr lang="en-GB"/>
          </a:p>
        </p:txBody>
      </p:sp>
      <p:sp>
        <p:nvSpPr>
          <p:cNvPr id="4" name="Footer Placeholder 3">
            <a:extLst>
              <a:ext uri="{FF2B5EF4-FFF2-40B4-BE49-F238E27FC236}">
                <a16:creationId xmlns:a16="http://schemas.microsoft.com/office/drawing/2014/main" id="{4284703A-F09A-9ECD-89C3-CBA87E47198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46B15F0-2CC6-5391-65B9-76F22CC3A8C8}"/>
              </a:ext>
            </a:extLst>
          </p:cNvPr>
          <p:cNvSpPr>
            <a:spLocks noGrp="1"/>
          </p:cNvSpPr>
          <p:nvPr>
            <p:ph type="sldNum" sz="quarter" idx="12"/>
          </p:nvPr>
        </p:nvSpPr>
        <p:spPr/>
        <p:txBody>
          <a:bodyPr/>
          <a:lstStyle/>
          <a:p>
            <a:fld id="{4CBEA3E8-E1D7-48A6-9E08-CF31D3E08CC8}" type="slidenum">
              <a:rPr lang="en-GB" smtClean="0"/>
              <a:t>‹#›</a:t>
            </a:fld>
            <a:endParaRPr lang="en-GB"/>
          </a:p>
        </p:txBody>
      </p:sp>
    </p:spTree>
    <p:extLst>
      <p:ext uri="{BB962C8B-B14F-4D97-AF65-F5344CB8AC3E}">
        <p14:creationId xmlns:p14="http://schemas.microsoft.com/office/powerpoint/2010/main" val="162200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B52454-FB00-85E9-6C48-C7ADEA64DB1A}"/>
              </a:ext>
            </a:extLst>
          </p:cNvPr>
          <p:cNvSpPr>
            <a:spLocks noGrp="1"/>
          </p:cNvSpPr>
          <p:nvPr>
            <p:ph type="dt" sz="half" idx="10"/>
          </p:nvPr>
        </p:nvSpPr>
        <p:spPr/>
        <p:txBody>
          <a:bodyPr/>
          <a:lstStyle/>
          <a:p>
            <a:fld id="{32EEB582-B255-4AEF-90EC-B9950232A7A9}" type="datetimeFigureOut">
              <a:rPr lang="en-GB" smtClean="0"/>
              <a:t>31/10/2024</a:t>
            </a:fld>
            <a:endParaRPr lang="en-GB"/>
          </a:p>
        </p:txBody>
      </p:sp>
      <p:sp>
        <p:nvSpPr>
          <p:cNvPr id="3" name="Footer Placeholder 2">
            <a:extLst>
              <a:ext uri="{FF2B5EF4-FFF2-40B4-BE49-F238E27FC236}">
                <a16:creationId xmlns:a16="http://schemas.microsoft.com/office/drawing/2014/main" id="{FCEFDF26-ED93-041A-EBBE-A05212E1311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597A342-6C6D-FC22-BF8E-441940E46C69}"/>
              </a:ext>
            </a:extLst>
          </p:cNvPr>
          <p:cNvSpPr>
            <a:spLocks noGrp="1"/>
          </p:cNvSpPr>
          <p:nvPr>
            <p:ph type="sldNum" sz="quarter" idx="12"/>
          </p:nvPr>
        </p:nvSpPr>
        <p:spPr/>
        <p:txBody>
          <a:bodyPr/>
          <a:lstStyle/>
          <a:p>
            <a:fld id="{4CBEA3E8-E1D7-48A6-9E08-CF31D3E08CC8}" type="slidenum">
              <a:rPr lang="en-GB" smtClean="0"/>
              <a:t>‹#›</a:t>
            </a:fld>
            <a:endParaRPr lang="en-GB"/>
          </a:p>
        </p:txBody>
      </p:sp>
    </p:spTree>
    <p:extLst>
      <p:ext uri="{BB962C8B-B14F-4D97-AF65-F5344CB8AC3E}">
        <p14:creationId xmlns:p14="http://schemas.microsoft.com/office/powerpoint/2010/main" val="1853491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0CE4-8A51-1D33-027E-A53DBE0EA3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9151FD1-81D9-7FCE-1F6D-3CFEBC0B38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7EB1FCB-F806-09E8-96B1-A48078799F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FAA4CB-33AE-C99E-B57E-5DB0D00F5A33}"/>
              </a:ext>
            </a:extLst>
          </p:cNvPr>
          <p:cNvSpPr>
            <a:spLocks noGrp="1"/>
          </p:cNvSpPr>
          <p:nvPr>
            <p:ph type="dt" sz="half" idx="10"/>
          </p:nvPr>
        </p:nvSpPr>
        <p:spPr/>
        <p:txBody>
          <a:bodyPr/>
          <a:lstStyle/>
          <a:p>
            <a:fld id="{32EEB582-B255-4AEF-90EC-B9950232A7A9}" type="datetimeFigureOut">
              <a:rPr lang="en-GB" smtClean="0"/>
              <a:t>31/10/2024</a:t>
            </a:fld>
            <a:endParaRPr lang="en-GB"/>
          </a:p>
        </p:txBody>
      </p:sp>
      <p:sp>
        <p:nvSpPr>
          <p:cNvPr id="6" name="Footer Placeholder 5">
            <a:extLst>
              <a:ext uri="{FF2B5EF4-FFF2-40B4-BE49-F238E27FC236}">
                <a16:creationId xmlns:a16="http://schemas.microsoft.com/office/drawing/2014/main" id="{27278482-2D57-DCE8-C284-9F0D3B71A22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940DAB-FFD4-5F86-8BCF-565E68E3D958}"/>
              </a:ext>
            </a:extLst>
          </p:cNvPr>
          <p:cNvSpPr>
            <a:spLocks noGrp="1"/>
          </p:cNvSpPr>
          <p:nvPr>
            <p:ph type="sldNum" sz="quarter" idx="12"/>
          </p:nvPr>
        </p:nvSpPr>
        <p:spPr/>
        <p:txBody>
          <a:bodyPr/>
          <a:lstStyle/>
          <a:p>
            <a:fld id="{4CBEA3E8-E1D7-48A6-9E08-CF31D3E08CC8}" type="slidenum">
              <a:rPr lang="en-GB" smtClean="0"/>
              <a:t>‹#›</a:t>
            </a:fld>
            <a:endParaRPr lang="en-GB"/>
          </a:p>
        </p:txBody>
      </p:sp>
    </p:spTree>
    <p:extLst>
      <p:ext uri="{BB962C8B-B14F-4D97-AF65-F5344CB8AC3E}">
        <p14:creationId xmlns:p14="http://schemas.microsoft.com/office/powerpoint/2010/main" val="20067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56465-9580-F8D8-111F-54D1BD132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03B6BED-8097-9523-3600-38A7AF84C4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A19A298-88A7-8043-8317-FD904B24BD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1D89A1-1B6A-4261-55AC-0E5DF484441C}"/>
              </a:ext>
            </a:extLst>
          </p:cNvPr>
          <p:cNvSpPr>
            <a:spLocks noGrp="1"/>
          </p:cNvSpPr>
          <p:nvPr>
            <p:ph type="dt" sz="half" idx="10"/>
          </p:nvPr>
        </p:nvSpPr>
        <p:spPr/>
        <p:txBody>
          <a:bodyPr/>
          <a:lstStyle/>
          <a:p>
            <a:fld id="{32EEB582-B255-4AEF-90EC-B9950232A7A9}" type="datetimeFigureOut">
              <a:rPr lang="en-GB" smtClean="0"/>
              <a:t>31/10/2024</a:t>
            </a:fld>
            <a:endParaRPr lang="en-GB"/>
          </a:p>
        </p:txBody>
      </p:sp>
      <p:sp>
        <p:nvSpPr>
          <p:cNvPr id="6" name="Footer Placeholder 5">
            <a:extLst>
              <a:ext uri="{FF2B5EF4-FFF2-40B4-BE49-F238E27FC236}">
                <a16:creationId xmlns:a16="http://schemas.microsoft.com/office/drawing/2014/main" id="{7EF81922-F216-28CB-37CD-24F1CD0F100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39394E-7195-173C-4037-CB6630A631EC}"/>
              </a:ext>
            </a:extLst>
          </p:cNvPr>
          <p:cNvSpPr>
            <a:spLocks noGrp="1"/>
          </p:cNvSpPr>
          <p:nvPr>
            <p:ph type="sldNum" sz="quarter" idx="12"/>
          </p:nvPr>
        </p:nvSpPr>
        <p:spPr/>
        <p:txBody>
          <a:bodyPr/>
          <a:lstStyle/>
          <a:p>
            <a:fld id="{4CBEA3E8-E1D7-48A6-9E08-CF31D3E08CC8}" type="slidenum">
              <a:rPr lang="en-GB" smtClean="0"/>
              <a:t>‹#›</a:t>
            </a:fld>
            <a:endParaRPr lang="en-GB"/>
          </a:p>
        </p:txBody>
      </p:sp>
    </p:spTree>
    <p:extLst>
      <p:ext uri="{BB962C8B-B14F-4D97-AF65-F5344CB8AC3E}">
        <p14:creationId xmlns:p14="http://schemas.microsoft.com/office/powerpoint/2010/main" val="44845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6A93AD-B791-C60B-DF4C-02919E21C1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F512F42-0BAC-9614-6C65-01E296696A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3E5E44-2321-0779-4492-B265114E7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EEB582-B255-4AEF-90EC-B9950232A7A9}" type="datetimeFigureOut">
              <a:rPr lang="en-GB" smtClean="0"/>
              <a:t>31/10/2024</a:t>
            </a:fld>
            <a:endParaRPr lang="en-GB"/>
          </a:p>
        </p:txBody>
      </p:sp>
      <p:sp>
        <p:nvSpPr>
          <p:cNvPr id="5" name="Footer Placeholder 4">
            <a:extLst>
              <a:ext uri="{FF2B5EF4-FFF2-40B4-BE49-F238E27FC236}">
                <a16:creationId xmlns:a16="http://schemas.microsoft.com/office/drawing/2014/main" id="{3293E7B2-3E1D-6480-F932-141DFD139D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649FAEA-6B97-8D86-5CA9-D106697BF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CBEA3E8-E1D7-48A6-9E08-CF31D3E08CC8}" type="slidenum">
              <a:rPr lang="en-GB" smtClean="0"/>
              <a:t>‹#›</a:t>
            </a:fld>
            <a:endParaRPr lang="en-GB"/>
          </a:p>
        </p:txBody>
      </p:sp>
    </p:spTree>
    <p:extLst>
      <p:ext uri="{BB962C8B-B14F-4D97-AF65-F5344CB8AC3E}">
        <p14:creationId xmlns:p14="http://schemas.microsoft.com/office/powerpoint/2010/main" val="21667808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ivan.panov@btech.au.d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aviation.stackexchange.com/questions/2094/how-does-an-a330-detect-stall-without-airspeed"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15.png"/><Relationship Id="rId4" Type="http://schemas.openxmlformats.org/officeDocument/2006/relationships/hyperlink" Target="https://www.cfinotebook.net/graphics/aerodynamics-and-performance/stalls/cl-max.webp"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logs.px4.io/"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aviationhunt.com/standard-atmosphere-calculator/"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01FEEE-6F90-9E85-1832-3CAC13FE36D2}"/>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24011226-4C4F-C3B4-F4AD-CBBCD5CEF418}"/>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5B15F02-B3E2-41FF-1C45-12AF8D8827A0}"/>
              </a:ext>
            </a:extLst>
          </p:cNvPr>
          <p:cNvSpPr txBox="1"/>
          <p:nvPr/>
        </p:nvSpPr>
        <p:spPr>
          <a:xfrm>
            <a:off x="3048000" y="3117791"/>
            <a:ext cx="6096000" cy="1231106"/>
          </a:xfrm>
          <a:prstGeom prst="rect">
            <a:avLst/>
          </a:prstGeom>
          <a:noFill/>
        </p:spPr>
        <p:txBody>
          <a:bodyPr wrap="square">
            <a:spAutoFit/>
          </a:bodyPr>
          <a:lstStyle/>
          <a:p>
            <a:pPr algn="ctr"/>
            <a:r>
              <a:rPr lang="en-GB" sz="2400" b="1" dirty="0">
                <a:latin typeface="Times New Roman" panose="02020603050405020304" pitchFamily="18" charset="0"/>
                <a:cs typeface="Times New Roman" panose="02020603050405020304" pitchFamily="18" charset="0"/>
              </a:rPr>
              <a:t>Course notes, module 6</a:t>
            </a:r>
          </a:p>
          <a:p>
            <a:pPr algn="ctr"/>
            <a:r>
              <a:rPr lang="en-GB" dirty="0">
                <a:latin typeface="Times New Roman" panose="02020603050405020304" pitchFamily="18" charset="0"/>
                <a:cs typeface="Times New Roman" panose="02020603050405020304" pitchFamily="18" charset="0"/>
              </a:rPr>
              <a:t>UAV attitude failure detection</a:t>
            </a:r>
          </a:p>
          <a:p>
            <a:pPr algn="ctr"/>
            <a:endParaRPr lang="en-GB" dirty="0">
              <a:latin typeface="Times New Roman" panose="02020603050405020304" pitchFamily="18" charset="0"/>
              <a:cs typeface="Times New Roman" panose="02020603050405020304" pitchFamily="18" charset="0"/>
            </a:endParaRPr>
          </a:p>
          <a:p>
            <a:pPr algn="ctr"/>
            <a:r>
              <a:rPr lang="en-GB" sz="1400" dirty="0">
                <a:latin typeface="Times New Roman" panose="02020603050405020304" pitchFamily="18" charset="0"/>
                <a:cs typeface="Times New Roman" panose="02020603050405020304" pitchFamily="18" charset="0"/>
              </a:rPr>
              <a:t>Ivan Panov </a:t>
            </a:r>
            <a:r>
              <a:rPr lang="en-GB" sz="1400" dirty="0">
                <a:latin typeface="Times New Roman" panose="02020603050405020304" pitchFamily="18" charset="0"/>
                <a:cs typeface="Times New Roman" panose="02020603050405020304" pitchFamily="18" charset="0"/>
                <a:hlinkClick r:id="rId2"/>
              </a:rPr>
              <a:t>ivan.panov@btech.au.dk</a:t>
            </a:r>
            <a:endParaRPr lang="en-GB"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2304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A4567-63B4-76CF-251B-00CC78A355F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3DCE463-2AAA-1DB2-1D88-85DBB28CE8F2}"/>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6DAEAD4E-D3C4-58C9-1580-42EFC91D2B03}"/>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F7119984-F34A-B754-4607-2A705313BDA3}"/>
              </a:ext>
            </a:extLst>
          </p:cNvPr>
          <p:cNvSpPr txBox="1"/>
          <p:nvPr/>
        </p:nvSpPr>
        <p:spPr>
          <a:xfrm>
            <a:off x="711200" y="1123920"/>
            <a:ext cx="4940300" cy="369332"/>
          </a:xfrm>
          <a:prstGeom prst="rect">
            <a:avLst/>
          </a:prstGeom>
          <a:noFill/>
        </p:spPr>
        <p:txBody>
          <a:bodyPr wrap="square">
            <a:spAutoFit/>
          </a:bodyPr>
          <a:lstStyle/>
          <a:p>
            <a:pPr marL="285750" indent="-285750" algn="l">
              <a:buFontTx/>
              <a:buChar char="-"/>
            </a:pPr>
            <a:r>
              <a:rPr lang="en-GB" sz="1800" b="1" i="0" u="none" strike="noStrike" baseline="0" dirty="0">
                <a:solidFill>
                  <a:srgbClr val="231F20"/>
                </a:solidFill>
                <a:latin typeface="Times-Bold"/>
              </a:rPr>
              <a:t>How Gyroscope Sensor Works ?</a:t>
            </a:r>
          </a:p>
        </p:txBody>
      </p:sp>
      <p:sp>
        <p:nvSpPr>
          <p:cNvPr id="4" name="TextBox 3">
            <a:extLst>
              <a:ext uri="{FF2B5EF4-FFF2-40B4-BE49-F238E27FC236}">
                <a16:creationId xmlns:a16="http://schemas.microsoft.com/office/drawing/2014/main" id="{5E104E9D-CF6A-4831-F390-C7F60BB9B926}"/>
              </a:ext>
            </a:extLst>
          </p:cNvPr>
          <p:cNvSpPr txBox="1"/>
          <p:nvPr/>
        </p:nvSpPr>
        <p:spPr>
          <a:xfrm>
            <a:off x="711200" y="6326256"/>
            <a:ext cx="4078577" cy="307777"/>
          </a:xfrm>
          <a:prstGeom prst="rect">
            <a:avLst/>
          </a:prstGeom>
          <a:noFill/>
        </p:spPr>
        <p:txBody>
          <a:bodyPr wrap="square">
            <a:spAutoFit/>
          </a:bodyPr>
          <a:lstStyle/>
          <a:p>
            <a:r>
              <a:rPr lang="en-GB" sz="1400" dirty="0">
                <a:latin typeface="Times New Roman" panose="02020603050405020304" pitchFamily="18" charset="0"/>
                <a:cs typeface="Times New Roman" panose="02020603050405020304" pitchFamily="18" charset="0"/>
              </a:rPr>
              <a:t>Source: www.youtube.com/watch?v=REVp33SwwHE</a:t>
            </a:r>
          </a:p>
        </p:txBody>
      </p:sp>
      <p:pic>
        <p:nvPicPr>
          <p:cNvPr id="8" name="Picture 7">
            <a:extLst>
              <a:ext uri="{FF2B5EF4-FFF2-40B4-BE49-F238E27FC236}">
                <a16:creationId xmlns:a16="http://schemas.microsoft.com/office/drawing/2014/main" id="{253EE080-7398-54A1-4968-EA6B451F3608}"/>
              </a:ext>
            </a:extLst>
          </p:cNvPr>
          <p:cNvPicPr>
            <a:picLocks noChangeAspect="1"/>
          </p:cNvPicPr>
          <p:nvPr/>
        </p:nvPicPr>
        <p:blipFill>
          <a:blip r:embed="rId2"/>
          <a:stretch>
            <a:fillRect/>
          </a:stretch>
        </p:blipFill>
        <p:spPr>
          <a:xfrm>
            <a:off x="1112088" y="2080360"/>
            <a:ext cx="9967824" cy="3548180"/>
          </a:xfrm>
          <a:prstGeom prst="rect">
            <a:avLst/>
          </a:prstGeom>
        </p:spPr>
      </p:pic>
    </p:spTree>
    <p:extLst>
      <p:ext uri="{BB962C8B-B14F-4D97-AF65-F5344CB8AC3E}">
        <p14:creationId xmlns:p14="http://schemas.microsoft.com/office/powerpoint/2010/main" val="3841559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CF6B5-D97D-9E35-8686-FAF5998AB53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E3A7BC7-F796-E546-E9A8-C9ACE58F6328}"/>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BC64575-B29B-BDBF-39AE-74C23D789272}"/>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44DA109-0C7B-8FBC-6F26-1B077A2E4B44}"/>
              </a:ext>
            </a:extLst>
          </p:cNvPr>
          <p:cNvSpPr txBox="1"/>
          <p:nvPr/>
        </p:nvSpPr>
        <p:spPr>
          <a:xfrm>
            <a:off x="711200" y="1123920"/>
            <a:ext cx="4940300" cy="369332"/>
          </a:xfrm>
          <a:prstGeom prst="rect">
            <a:avLst/>
          </a:prstGeom>
          <a:noFill/>
        </p:spPr>
        <p:txBody>
          <a:bodyPr wrap="square">
            <a:spAutoFit/>
          </a:bodyPr>
          <a:lstStyle/>
          <a:p>
            <a:pPr marL="285750" indent="-285750" algn="l">
              <a:buFontTx/>
              <a:buChar char="-"/>
            </a:pPr>
            <a:r>
              <a:rPr lang="en-GB" sz="1800" b="1" i="0" u="none" strike="noStrike" baseline="0" dirty="0">
                <a:solidFill>
                  <a:srgbClr val="231F20"/>
                </a:solidFill>
                <a:latin typeface="Times-Bold"/>
              </a:rPr>
              <a:t>How Gyroscope Sensor Works ?</a:t>
            </a:r>
          </a:p>
        </p:txBody>
      </p:sp>
      <p:sp>
        <p:nvSpPr>
          <p:cNvPr id="6" name="TextBox 5">
            <a:extLst>
              <a:ext uri="{FF2B5EF4-FFF2-40B4-BE49-F238E27FC236}">
                <a16:creationId xmlns:a16="http://schemas.microsoft.com/office/drawing/2014/main" id="{DD7EDB20-A700-B9B6-9C2C-179BE0288A9A}"/>
              </a:ext>
            </a:extLst>
          </p:cNvPr>
          <p:cNvSpPr txBox="1"/>
          <p:nvPr/>
        </p:nvSpPr>
        <p:spPr>
          <a:xfrm>
            <a:off x="3048000" y="2140039"/>
            <a:ext cx="6096000" cy="4031873"/>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A gyroscope sensor is able to sense a drone's rotation even when the drone's velocity is zero. This is because the gyroscope is designed to detect angular velocity, which refers to the rate of rotation around an axis (yaw, pitch, or roll).</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 key detail is that the gyroscope does not require the drone itself to be moving linearly (i.e., have velocity) for it to detect rotation. The sensor measures changes in angular velocity regardless of the drone's linear movement.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The internal structure of the gyroscope, especially in MEMS-based systems, involves </a:t>
            </a:r>
            <a:r>
              <a:rPr lang="en-US" sz="1600" b="1" dirty="0">
                <a:latin typeface="Times New Roman" panose="02020603050405020304" pitchFamily="18" charset="0"/>
                <a:cs typeface="Times New Roman" panose="02020603050405020304" pitchFamily="18" charset="0"/>
              </a:rPr>
              <a:t>oscillating</a:t>
            </a:r>
            <a:r>
              <a:rPr lang="en-US" sz="1600" dirty="0">
                <a:latin typeface="Times New Roman" panose="02020603050405020304" pitchFamily="18" charset="0"/>
                <a:cs typeface="Times New Roman" panose="02020603050405020304" pitchFamily="18" charset="0"/>
              </a:rPr>
              <a:t> masses. When the drone rotates (even if it is stationary), these oscillating masses experience a Coriolis force that is caused by the rotational movement. This force is then translated into a signal that the gyroscope uses to determine the rate and direction of rotation.</a:t>
            </a:r>
          </a:p>
        </p:txBody>
      </p:sp>
    </p:spTree>
    <p:extLst>
      <p:ext uri="{BB962C8B-B14F-4D97-AF65-F5344CB8AC3E}">
        <p14:creationId xmlns:p14="http://schemas.microsoft.com/office/powerpoint/2010/main" val="2771647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412DD-600B-D8DD-2EBA-2F3D76D147E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D765924-8230-23B4-70D0-868344717782}"/>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E8EBF3DF-B60F-FFCF-4C57-5D8C1655D30C}"/>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9C383CF7-FF3F-9AAE-FC55-D27E1DD1A310}"/>
              </a:ext>
            </a:extLst>
          </p:cNvPr>
          <p:cNvSpPr txBox="1"/>
          <p:nvPr/>
        </p:nvSpPr>
        <p:spPr>
          <a:xfrm>
            <a:off x="711200" y="1123920"/>
            <a:ext cx="4940300" cy="369332"/>
          </a:xfrm>
          <a:prstGeom prst="rect">
            <a:avLst/>
          </a:prstGeom>
          <a:noFill/>
        </p:spPr>
        <p:txBody>
          <a:bodyPr wrap="square">
            <a:spAutoFit/>
          </a:bodyPr>
          <a:lstStyle/>
          <a:p>
            <a:pPr marL="285750" indent="-285750" algn="l">
              <a:buFontTx/>
              <a:buChar char="-"/>
            </a:pPr>
            <a:r>
              <a:rPr lang="en-GB" sz="1800" b="1" i="0" u="none" strike="noStrike" baseline="0" dirty="0">
                <a:solidFill>
                  <a:srgbClr val="231F20"/>
                </a:solidFill>
                <a:latin typeface="Times-Bold"/>
              </a:rPr>
              <a:t>How Gyroscope Sensor Works ?</a:t>
            </a:r>
          </a:p>
        </p:txBody>
      </p:sp>
      <p:pic>
        <p:nvPicPr>
          <p:cNvPr id="11" name="Picture 10">
            <a:extLst>
              <a:ext uri="{FF2B5EF4-FFF2-40B4-BE49-F238E27FC236}">
                <a16:creationId xmlns:a16="http://schemas.microsoft.com/office/drawing/2014/main" id="{7EB08A0B-9207-15B6-AB5B-5F1695D2A050}"/>
              </a:ext>
            </a:extLst>
          </p:cNvPr>
          <p:cNvPicPr>
            <a:picLocks noChangeAspect="1"/>
          </p:cNvPicPr>
          <p:nvPr/>
        </p:nvPicPr>
        <p:blipFill>
          <a:blip r:embed="rId2"/>
          <a:stretch>
            <a:fillRect/>
          </a:stretch>
        </p:blipFill>
        <p:spPr>
          <a:xfrm>
            <a:off x="4026977" y="1906026"/>
            <a:ext cx="4078577" cy="3279932"/>
          </a:xfrm>
          <a:prstGeom prst="rect">
            <a:avLst/>
          </a:prstGeom>
        </p:spPr>
      </p:pic>
      <p:pic>
        <p:nvPicPr>
          <p:cNvPr id="12" name="Picture 11">
            <a:extLst>
              <a:ext uri="{FF2B5EF4-FFF2-40B4-BE49-F238E27FC236}">
                <a16:creationId xmlns:a16="http://schemas.microsoft.com/office/drawing/2014/main" id="{C83EB3BB-51A1-4D63-6DC9-DBA9CA9678A9}"/>
              </a:ext>
            </a:extLst>
          </p:cNvPr>
          <p:cNvPicPr>
            <a:picLocks noChangeAspect="1"/>
          </p:cNvPicPr>
          <p:nvPr/>
        </p:nvPicPr>
        <p:blipFill>
          <a:blip r:embed="rId3"/>
          <a:stretch>
            <a:fillRect/>
          </a:stretch>
        </p:blipFill>
        <p:spPr>
          <a:xfrm>
            <a:off x="203200" y="1906026"/>
            <a:ext cx="3651821" cy="3279932"/>
          </a:xfrm>
          <a:prstGeom prst="rect">
            <a:avLst/>
          </a:prstGeom>
        </p:spPr>
      </p:pic>
      <p:pic>
        <p:nvPicPr>
          <p:cNvPr id="16" name="Picture 15">
            <a:extLst>
              <a:ext uri="{FF2B5EF4-FFF2-40B4-BE49-F238E27FC236}">
                <a16:creationId xmlns:a16="http://schemas.microsoft.com/office/drawing/2014/main" id="{0398961D-AC71-C72A-6715-7F36E956EB9F}"/>
              </a:ext>
            </a:extLst>
          </p:cNvPr>
          <p:cNvPicPr>
            <a:picLocks noChangeAspect="1"/>
          </p:cNvPicPr>
          <p:nvPr/>
        </p:nvPicPr>
        <p:blipFill>
          <a:blip r:embed="rId4"/>
          <a:stretch>
            <a:fillRect/>
          </a:stretch>
        </p:blipFill>
        <p:spPr>
          <a:xfrm>
            <a:off x="8277510" y="1906026"/>
            <a:ext cx="3743268" cy="3279932"/>
          </a:xfrm>
          <a:prstGeom prst="rect">
            <a:avLst/>
          </a:prstGeom>
        </p:spPr>
      </p:pic>
      <p:sp>
        <p:nvSpPr>
          <p:cNvPr id="3" name="TextBox 2">
            <a:extLst>
              <a:ext uri="{FF2B5EF4-FFF2-40B4-BE49-F238E27FC236}">
                <a16:creationId xmlns:a16="http://schemas.microsoft.com/office/drawing/2014/main" id="{BEC1AE6A-3EE3-1C64-F721-A14358114737}"/>
              </a:ext>
            </a:extLst>
          </p:cNvPr>
          <p:cNvSpPr txBox="1"/>
          <p:nvPr/>
        </p:nvSpPr>
        <p:spPr>
          <a:xfrm>
            <a:off x="711200" y="6326256"/>
            <a:ext cx="4078577" cy="307777"/>
          </a:xfrm>
          <a:prstGeom prst="rect">
            <a:avLst/>
          </a:prstGeom>
          <a:noFill/>
        </p:spPr>
        <p:txBody>
          <a:bodyPr wrap="square">
            <a:spAutoFit/>
          </a:bodyPr>
          <a:lstStyle/>
          <a:p>
            <a:r>
              <a:rPr lang="en-GB" sz="1400" dirty="0">
                <a:latin typeface="Times New Roman" panose="02020603050405020304" pitchFamily="18" charset="0"/>
                <a:cs typeface="Times New Roman" panose="02020603050405020304" pitchFamily="18" charset="0"/>
              </a:rPr>
              <a:t>Source: www.youtube.com/watch?v=REVp33SwwHE</a:t>
            </a:r>
          </a:p>
        </p:txBody>
      </p:sp>
      <p:sp>
        <p:nvSpPr>
          <p:cNvPr id="10" name="TextBox 9">
            <a:extLst>
              <a:ext uri="{FF2B5EF4-FFF2-40B4-BE49-F238E27FC236}">
                <a16:creationId xmlns:a16="http://schemas.microsoft.com/office/drawing/2014/main" id="{B79BEDF2-D9D8-AB99-1CC0-7A8939C6B96C}"/>
              </a:ext>
            </a:extLst>
          </p:cNvPr>
          <p:cNvSpPr txBox="1"/>
          <p:nvPr/>
        </p:nvSpPr>
        <p:spPr>
          <a:xfrm>
            <a:off x="5562600" y="5495836"/>
            <a:ext cx="6096000" cy="830997"/>
          </a:xfrm>
          <a:prstGeom prst="rect">
            <a:avLst/>
          </a:prstGeom>
          <a:noFill/>
        </p:spPr>
        <p:txBody>
          <a:bodyPr wrap="square">
            <a:spAutoFit/>
          </a:bodyPr>
          <a:lstStyle/>
          <a:p>
            <a:r>
              <a:rPr lang="en-US" sz="1600" dirty="0">
                <a:latin typeface="Times New Roman" panose="02020603050405020304" pitchFamily="18" charset="0"/>
                <a:cs typeface="Times New Roman" panose="02020603050405020304" pitchFamily="18" charset="0"/>
              </a:rPr>
              <a:t>Whenever the Coriolis effect is detected, the constant motion of the driving mass will cause a change in capacitance (ΔC) that is detected by the sensing structure and converted into a voltage signal.</a:t>
            </a:r>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7171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26036-70A4-18BB-D714-03CE0477BF3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2A00C7C-9574-5B93-E0C4-1C9D68A0355B}"/>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179D09DC-4F54-A9DD-016E-18D9095BA75E}"/>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17B59FE-711D-22F2-C034-879ACBAA2C7C}"/>
              </a:ext>
            </a:extLst>
          </p:cNvPr>
          <p:cNvSpPr txBox="1"/>
          <p:nvPr/>
        </p:nvSpPr>
        <p:spPr>
          <a:xfrm>
            <a:off x="711200" y="1123920"/>
            <a:ext cx="4940300" cy="369332"/>
          </a:xfrm>
          <a:prstGeom prst="rect">
            <a:avLst/>
          </a:prstGeom>
          <a:noFill/>
        </p:spPr>
        <p:txBody>
          <a:bodyPr wrap="square">
            <a:spAutoFit/>
          </a:bodyPr>
          <a:lstStyle/>
          <a:p>
            <a:pPr marL="285750" indent="-285750" algn="l">
              <a:buFontTx/>
              <a:buChar char="-"/>
            </a:pPr>
            <a:r>
              <a:rPr lang="en-GB" sz="1800" b="1" i="0" u="none" strike="noStrike" baseline="0" dirty="0">
                <a:solidFill>
                  <a:srgbClr val="231F20"/>
                </a:solidFill>
                <a:latin typeface="Times-Bold"/>
              </a:rPr>
              <a:t>Future Gyroscope Sensors</a:t>
            </a:r>
          </a:p>
        </p:txBody>
      </p:sp>
      <p:sp>
        <p:nvSpPr>
          <p:cNvPr id="3" name="TextBox 2">
            <a:extLst>
              <a:ext uri="{FF2B5EF4-FFF2-40B4-BE49-F238E27FC236}">
                <a16:creationId xmlns:a16="http://schemas.microsoft.com/office/drawing/2014/main" id="{04EDDE63-0FDB-3C89-E3E2-E7281C7710FE}"/>
              </a:ext>
            </a:extLst>
          </p:cNvPr>
          <p:cNvSpPr txBox="1"/>
          <p:nvPr/>
        </p:nvSpPr>
        <p:spPr>
          <a:xfrm>
            <a:off x="711200" y="6326256"/>
            <a:ext cx="5048250" cy="307777"/>
          </a:xfrm>
          <a:prstGeom prst="rect">
            <a:avLst/>
          </a:prstGeom>
          <a:noFill/>
        </p:spPr>
        <p:txBody>
          <a:bodyPr wrap="square">
            <a:spAutoFit/>
          </a:bodyPr>
          <a:lstStyle/>
          <a:p>
            <a:r>
              <a:rPr lang="en-GB" sz="1400" dirty="0">
                <a:latin typeface="Times New Roman" panose="02020603050405020304" pitchFamily="18" charset="0"/>
                <a:cs typeface="Times New Roman" panose="02020603050405020304" pitchFamily="18" charset="0"/>
              </a:rPr>
              <a:t>Source: youtu.be/V6XSsNAWg00?t=603</a:t>
            </a:r>
          </a:p>
        </p:txBody>
      </p:sp>
      <p:pic>
        <p:nvPicPr>
          <p:cNvPr id="9" name="Picture 8">
            <a:extLst>
              <a:ext uri="{FF2B5EF4-FFF2-40B4-BE49-F238E27FC236}">
                <a16:creationId xmlns:a16="http://schemas.microsoft.com/office/drawing/2014/main" id="{E2542D2E-6A30-3105-B734-CDD6D38F39EC}"/>
              </a:ext>
            </a:extLst>
          </p:cNvPr>
          <p:cNvPicPr>
            <a:picLocks noChangeAspect="1"/>
          </p:cNvPicPr>
          <p:nvPr/>
        </p:nvPicPr>
        <p:blipFill>
          <a:blip r:embed="rId2"/>
          <a:stretch>
            <a:fillRect/>
          </a:stretch>
        </p:blipFill>
        <p:spPr>
          <a:xfrm>
            <a:off x="4738643" y="1813894"/>
            <a:ext cx="5419814" cy="4017612"/>
          </a:xfrm>
          <a:prstGeom prst="rect">
            <a:avLst/>
          </a:prstGeom>
        </p:spPr>
      </p:pic>
    </p:spTree>
    <p:extLst>
      <p:ext uri="{BB962C8B-B14F-4D97-AF65-F5344CB8AC3E}">
        <p14:creationId xmlns:p14="http://schemas.microsoft.com/office/powerpoint/2010/main" val="1080820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699FC-8C89-6F12-885F-B661029EDEF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62C8494-1544-463E-EFB3-4F8365529BFA}"/>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31606D18-9E00-97D5-4E62-D974595730A7}"/>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9FB65B21-DECC-F61D-B133-36596E0A5787}"/>
              </a:ext>
            </a:extLst>
          </p:cNvPr>
          <p:cNvSpPr txBox="1"/>
          <p:nvPr/>
        </p:nvSpPr>
        <p:spPr>
          <a:xfrm>
            <a:off x="711200" y="880000"/>
            <a:ext cx="4940300" cy="369332"/>
          </a:xfrm>
          <a:prstGeom prst="rect">
            <a:avLst/>
          </a:prstGeom>
          <a:noFill/>
        </p:spPr>
        <p:txBody>
          <a:bodyPr wrap="square">
            <a:spAutoFit/>
          </a:bodyPr>
          <a:lstStyle/>
          <a:p>
            <a:pPr algn="l"/>
            <a:r>
              <a:rPr lang="en-GB" b="1" dirty="0">
                <a:solidFill>
                  <a:srgbClr val="231F20"/>
                </a:solidFill>
                <a:latin typeface="Times-Bold"/>
              </a:rPr>
              <a:t>Angle of attack (</a:t>
            </a:r>
            <a:r>
              <a:rPr lang="en-GB" b="1" dirty="0" err="1">
                <a:solidFill>
                  <a:srgbClr val="231F20"/>
                </a:solidFill>
                <a:latin typeface="Times-Bold"/>
              </a:rPr>
              <a:t>AoA</a:t>
            </a:r>
            <a:r>
              <a:rPr lang="en-GB" b="1" dirty="0">
                <a:solidFill>
                  <a:srgbClr val="231F20"/>
                </a:solidFill>
                <a:latin typeface="Times-Bold"/>
              </a:rPr>
              <a:t>) sensor</a:t>
            </a:r>
            <a:endParaRPr lang="en-GB" sz="1800" b="1" i="0" u="none" strike="noStrike" baseline="0" dirty="0">
              <a:solidFill>
                <a:srgbClr val="231F20"/>
              </a:solidFill>
              <a:latin typeface="Times-Bold"/>
            </a:endParaRPr>
          </a:p>
        </p:txBody>
      </p:sp>
      <p:pic>
        <p:nvPicPr>
          <p:cNvPr id="1026" name="Picture 2" descr="flight instruments - How does an A330 detect stall without airspeed? -  Aviation Stack Exchange">
            <a:hlinkClick r:id="rId2"/>
            <a:extLst>
              <a:ext uri="{FF2B5EF4-FFF2-40B4-BE49-F238E27FC236}">
                <a16:creationId xmlns:a16="http://schemas.microsoft.com/office/drawing/2014/main" id="{AEFAAACE-1C50-DA0D-5871-73DA8D272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3060024"/>
            <a:ext cx="5019676" cy="36480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2DB00E-544E-2DC3-F5A7-930F2B5D283E}"/>
              </a:ext>
            </a:extLst>
          </p:cNvPr>
          <p:cNvSpPr txBox="1"/>
          <p:nvPr/>
        </p:nvSpPr>
        <p:spPr>
          <a:xfrm>
            <a:off x="482600" y="1305696"/>
            <a:ext cx="11224718" cy="1754326"/>
          </a:xfrm>
          <a:prstGeom prst="rect">
            <a:avLst/>
          </a:prstGeom>
          <a:noFill/>
        </p:spPr>
        <p:txBody>
          <a:bodyPr wrap="square">
            <a:spAutoFit/>
          </a:bodyPr>
          <a:lstStyle/>
          <a:p>
            <a:pPr algn="just"/>
            <a:r>
              <a:rPr lang="en-US" dirty="0" err="1"/>
              <a:t>AoA</a:t>
            </a:r>
            <a:r>
              <a:rPr lang="en-US" dirty="0"/>
              <a:t> sensors measure the angle between the wing's chord line and the oncoming airflow to indicate if an aircraft is approaching its critical angle, where a stall occurs due to disrupted airflow and loss of lift. When this critical </a:t>
            </a:r>
            <a:r>
              <a:rPr lang="en-US" dirty="0" err="1"/>
              <a:t>AoA</a:t>
            </a:r>
            <a:r>
              <a:rPr lang="en-US" dirty="0"/>
              <a:t> is detected, the system alerts the pilot with visual, auditory, or tactile warnings, prompting immediate corrective action. Modern aircraft may also use this data to activate automated stall protection measures. Multiple sensors ensure reliability, with pilots trained to integrate </a:t>
            </a:r>
            <a:r>
              <a:rPr lang="en-US" dirty="0" err="1"/>
              <a:t>AoA</a:t>
            </a:r>
            <a:r>
              <a:rPr lang="en-US" dirty="0"/>
              <a:t> readings with other flight data to maintain safe operations.</a:t>
            </a:r>
            <a:endParaRPr lang="en-GB" dirty="0"/>
          </a:p>
        </p:txBody>
      </p:sp>
      <p:pic>
        <p:nvPicPr>
          <p:cNvPr id="13" name="Picture 12">
            <a:hlinkClick r:id="rId4"/>
            <a:extLst>
              <a:ext uri="{FF2B5EF4-FFF2-40B4-BE49-F238E27FC236}">
                <a16:creationId xmlns:a16="http://schemas.microsoft.com/office/drawing/2014/main" id="{3DA64F33-1873-E921-32E2-038C295E501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5806358" y="3060023"/>
            <a:ext cx="5791969" cy="3648076"/>
          </a:xfrm>
          <a:prstGeom prst="rect">
            <a:avLst/>
          </a:prstGeom>
        </p:spPr>
      </p:pic>
    </p:spTree>
    <p:extLst>
      <p:ext uri="{BB962C8B-B14F-4D97-AF65-F5344CB8AC3E}">
        <p14:creationId xmlns:p14="http://schemas.microsoft.com/office/powerpoint/2010/main" val="2319691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CE1A1-53C3-5847-6AB9-66B8F3DF31C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8614528-2769-8F14-138D-98DEA0083B7E}"/>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3F97B37E-A5F3-94DD-0E81-60BE75438722}"/>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4D99BEF-5D13-9862-C927-3F5591159483}"/>
              </a:ext>
            </a:extLst>
          </p:cNvPr>
          <p:cNvSpPr txBox="1"/>
          <p:nvPr/>
        </p:nvSpPr>
        <p:spPr>
          <a:xfrm>
            <a:off x="876300" y="1663640"/>
            <a:ext cx="4940300" cy="1323439"/>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The topic of this module is the basic principles of UAV attitude failure detection. The F3322-22 standard specification is paramount in relation to this, as it is an industrial standard to deal with the requirements of a Parachute Recovery System (PRS).</a:t>
            </a:r>
            <a:endParaRPr lang="en-GB"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5E61726-692D-0B78-9194-D3A81E6EED2A}"/>
              </a:ext>
            </a:extLst>
          </p:cNvPr>
          <p:cNvPicPr>
            <a:picLocks noChangeAspect="1"/>
          </p:cNvPicPr>
          <p:nvPr/>
        </p:nvPicPr>
        <p:blipFill>
          <a:blip r:embed="rId2"/>
          <a:stretch>
            <a:fillRect/>
          </a:stretch>
        </p:blipFill>
        <p:spPr>
          <a:xfrm>
            <a:off x="7399664" y="1771650"/>
            <a:ext cx="3376405" cy="43617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9970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26749-7800-EC4F-C926-83649987712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D3B8F6-2E48-1DB3-F553-0CA2B466380F}"/>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6CDCDF20-3112-24F1-7BBF-33E899A261BB}"/>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82101EB1-E2D6-C45E-9BD1-369096DF58F5}"/>
              </a:ext>
            </a:extLst>
          </p:cNvPr>
          <p:cNvSpPr txBox="1"/>
          <p:nvPr/>
        </p:nvSpPr>
        <p:spPr>
          <a:xfrm>
            <a:off x="711200" y="1123920"/>
            <a:ext cx="4940300" cy="3693319"/>
          </a:xfrm>
          <a:prstGeom prst="rect">
            <a:avLst/>
          </a:prstGeom>
          <a:noFill/>
        </p:spPr>
        <p:txBody>
          <a:bodyPr wrap="square">
            <a:spAutoFit/>
          </a:bodyPr>
          <a:lstStyle/>
          <a:p>
            <a:pPr algn="l"/>
            <a:r>
              <a:rPr lang="en-GB" sz="1800" b="1" i="0" u="none" strike="noStrike" baseline="0" dirty="0">
                <a:solidFill>
                  <a:srgbClr val="231F20"/>
                </a:solidFill>
                <a:latin typeface="Times-Bold"/>
              </a:rPr>
              <a:t>F3322-22 standard. Scope.</a:t>
            </a:r>
          </a:p>
          <a:p>
            <a:pPr algn="l"/>
            <a:endParaRPr lang="en-US" sz="1800" b="0" i="0" u="none" strike="noStrike" baseline="0" dirty="0">
              <a:solidFill>
                <a:srgbClr val="231F20"/>
              </a:solidFill>
              <a:latin typeface="Times-Roman"/>
            </a:endParaRPr>
          </a:p>
          <a:p>
            <a:pPr algn="l"/>
            <a:r>
              <a:rPr lang="en-US" sz="1800" b="0" i="0" u="none" strike="noStrike" baseline="0" dirty="0">
                <a:solidFill>
                  <a:schemeClr val="accent1"/>
                </a:solidFill>
                <a:latin typeface="Times-Roman"/>
              </a:rPr>
              <a:t>Q1. How does compliance with this specification </a:t>
            </a:r>
            <a:r>
              <a:rPr lang="en-US" dirty="0">
                <a:solidFill>
                  <a:schemeClr val="accent1"/>
                </a:solidFill>
                <a:latin typeface="Times-Roman"/>
              </a:rPr>
              <a:t>support obtaining permission from civil aviation authorities to fly over people?</a:t>
            </a:r>
          </a:p>
          <a:p>
            <a:pPr algn="l"/>
            <a:endParaRPr lang="en-US" dirty="0">
              <a:solidFill>
                <a:schemeClr val="accent1"/>
              </a:solidFill>
              <a:latin typeface="Times-Roman"/>
            </a:endParaRPr>
          </a:p>
          <a:p>
            <a:pPr algn="l"/>
            <a:r>
              <a:rPr lang="en-US" dirty="0">
                <a:solidFill>
                  <a:schemeClr val="accent1"/>
                </a:solidFill>
                <a:latin typeface="Times-Roman"/>
              </a:rPr>
              <a:t>Q2. In what units are the values stated for the design and testing of parachute recovery systems, and how are they converted to other measurement systems?</a:t>
            </a:r>
          </a:p>
          <a:p>
            <a:pPr algn="l"/>
            <a:endParaRPr lang="en-US" dirty="0">
              <a:solidFill>
                <a:schemeClr val="accent1"/>
              </a:solidFill>
              <a:latin typeface="Times-Roman"/>
            </a:endParaRPr>
          </a:p>
          <a:p>
            <a:pPr algn="l"/>
            <a:r>
              <a:rPr lang="en-US" dirty="0">
                <a:solidFill>
                  <a:schemeClr val="accent1"/>
                </a:solidFill>
                <a:latin typeface="Times-Roman"/>
              </a:rPr>
              <a:t>Q3. Does the standard address a comprehensive set of safety concerns?</a:t>
            </a:r>
            <a:endParaRPr lang="en-GB" dirty="0">
              <a:solidFill>
                <a:schemeClr val="accent1"/>
              </a:solidFill>
              <a:latin typeface="Times-Roman"/>
            </a:endParaRPr>
          </a:p>
        </p:txBody>
      </p:sp>
    </p:spTree>
    <p:extLst>
      <p:ext uri="{BB962C8B-B14F-4D97-AF65-F5344CB8AC3E}">
        <p14:creationId xmlns:p14="http://schemas.microsoft.com/office/powerpoint/2010/main" val="2120730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D2C61-2572-DB27-1CB1-9925D5B742B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C3F50D4-F5C7-68DD-53D1-9D2A11B8FE66}"/>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77CC1A1B-1D00-3D0C-64A5-A50B17C27892}"/>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E6CBDE5-9621-D752-FFC8-8D68D2139547}"/>
              </a:ext>
            </a:extLst>
          </p:cNvPr>
          <p:cNvSpPr txBox="1"/>
          <p:nvPr/>
        </p:nvSpPr>
        <p:spPr>
          <a:xfrm>
            <a:off x="711200" y="1123920"/>
            <a:ext cx="7046210" cy="5355312"/>
          </a:xfrm>
          <a:prstGeom prst="rect">
            <a:avLst/>
          </a:prstGeom>
          <a:noFill/>
        </p:spPr>
        <p:txBody>
          <a:bodyPr wrap="square">
            <a:spAutoFit/>
          </a:bodyPr>
          <a:lstStyle/>
          <a:p>
            <a:pPr algn="l"/>
            <a:r>
              <a:rPr lang="en-GB" sz="1800" b="1" i="0" u="none" strike="noStrike" baseline="0" dirty="0">
                <a:solidFill>
                  <a:srgbClr val="231F20"/>
                </a:solidFill>
                <a:latin typeface="Times-Bold"/>
              </a:rPr>
              <a:t>F3322-22 standard. Terminology.</a:t>
            </a:r>
          </a:p>
          <a:p>
            <a:pPr algn="l"/>
            <a:endParaRPr lang="en-US" sz="1800" b="0" i="0" u="none" strike="noStrike" baseline="0" dirty="0">
              <a:solidFill>
                <a:srgbClr val="231F20"/>
              </a:solidFill>
              <a:latin typeface="Times-Roman"/>
            </a:endParaRPr>
          </a:p>
          <a:p>
            <a:pPr algn="l"/>
            <a:r>
              <a:rPr lang="en-US" sz="1800" b="0" i="0" u="none" strike="noStrike" baseline="0" dirty="0">
                <a:solidFill>
                  <a:schemeClr val="accent1"/>
                </a:solidFill>
                <a:latin typeface="Times-Roman"/>
              </a:rPr>
              <a:t>Q4. What is an autonomous triggering system and how does it work</a:t>
            </a:r>
            <a:r>
              <a:rPr lang="en-US" dirty="0">
                <a:solidFill>
                  <a:schemeClr val="accent1"/>
                </a:solidFill>
                <a:latin typeface="Times-Roman"/>
              </a:rPr>
              <a:t>?</a:t>
            </a:r>
          </a:p>
          <a:p>
            <a:pPr algn="l"/>
            <a:endParaRPr lang="en-US" dirty="0">
              <a:solidFill>
                <a:schemeClr val="accent1"/>
              </a:solidFill>
              <a:latin typeface="Times-Roman"/>
            </a:endParaRPr>
          </a:p>
          <a:p>
            <a:pPr algn="l"/>
            <a:r>
              <a:rPr lang="en-US" dirty="0">
                <a:solidFill>
                  <a:schemeClr val="accent1"/>
                </a:solidFill>
                <a:latin typeface="Times-Roman"/>
              </a:rPr>
              <a:t>Q5. </a:t>
            </a:r>
            <a:r>
              <a:rPr lang="en-US" sz="1800" b="0" i="0" u="none" strike="noStrike" baseline="0" dirty="0">
                <a:solidFill>
                  <a:schemeClr val="accent1"/>
                </a:solidFill>
                <a:latin typeface="Times-Roman"/>
              </a:rPr>
              <a:t>What is</a:t>
            </a:r>
            <a:r>
              <a:rPr lang="en-US" dirty="0">
                <a:solidFill>
                  <a:schemeClr val="accent1"/>
                </a:solidFill>
                <a:latin typeface="Times-Roman"/>
              </a:rPr>
              <a:t> a critical number motor failure (CNMF)?</a:t>
            </a:r>
          </a:p>
          <a:p>
            <a:pPr algn="l"/>
            <a:endParaRPr lang="en-US" dirty="0">
              <a:solidFill>
                <a:schemeClr val="accent1"/>
              </a:solidFill>
              <a:latin typeface="Times-Roman"/>
            </a:endParaRPr>
          </a:p>
          <a:p>
            <a:pPr algn="l"/>
            <a:r>
              <a:rPr lang="en-US" dirty="0">
                <a:solidFill>
                  <a:schemeClr val="accent1"/>
                </a:solidFill>
                <a:latin typeface="Times-Roman"/>
              </a:rPr>
              <a:t>Q6. What is a flight envelope?</a:t>
            </a:r>
          </a:p>
          <a:p>
            <a:pPr algn="l"/>
            <a:endParaRPr lang="en-US" dirty="0">
              <a:solidFill>
                <a:schemeClr val="accent1"/>
              </a:solidFill>
              <a:latin typeface="Times-Roman"/>
            </a:endParaRPr>
          </a:p>
          <a:p>
            <a:pPr algn="l"/>
            <a:r>
              <a:rPr lang="en-US" dirty="0">
                <a:solidFill>
                  <a:schemeClr val="accent1"/>
                </a:solidFill>
                <a:latin typeface="Times-Roman"/>
              </a:rPr>
              <a:t>Q7. What is a flight termination system?</a:t>
            </a:r>
          </a:p>
          <a:p>
            <a:pPr algn="l"/>
            <a:endParaRPr lang="en-US" dirty="0">
              <a:solidFill>
                <a:schemeClr val="accent1"/>
              </a:solidFill>
              <a:latin typeface="Times-Roman"/>
            </a:endParaRPr>
          </a:p>
          <a:p>
            <a:pPr algn="l"/>
            <a:r>
              <a:rPr lang="en-US" dirty="0">
                <a:solidFill>
                  <a:schemeClr val="accent1"/>
                </a:solidFill>
                <a:latin typeface="Times-Roman"/>
              </a:rPr>
              <a:t>Q8. What is a manual triggering device?</a:t>
            </a:r>
          </a:p>
          <a:p>
            <a:pPr algn="l"/>
            <a:endParaRPr lang="en-US" dirty="0">
              <a:solidFill>
                <a:schemeClr val="accent1"/>
              </a:solidFill>
              <a:latin typeface="Times-Roman"/>
            </a:endParaRPr>
          </a:p>
          <a:p>
            <a:pPr algn="l"/>
            <a:r>
              <a:rPr lang="en-US" dirty="0">
                <a:solidFill>
                  <a:schemeClr val="accent1"/>
                </a:solidFill>
                <a:latin typeface="Times-Roman"/>
              </a:rPr>
              <a:t>Q9. What is an opening shock load?</a:t>
            </a:r>
          </a:p>
          <a:p>
            <a:pPr algn="l"/>
            <a:endParaRPr lang="en-US" dirty="0">
              <a:solidFill>
                <a:schemeClr val="accent1"/>
              </a:solidFill>
              <a:latin typeface="Times-Roman"/>
            </a:endParaRPr>
          </a:p>
          <a:p>
            <a:pPr algn="l"/>
            <a:r>
              <a:rPr lang="en-US" dirty="0">
                <a:solidFill>
                  <a:schemeClr val="accent1"/>
                </a:solidFill>
                <a:latin typeface="Times-Roman"/>
              </a:rPr>
              <a:t>Q10. What is a parachute maximum dynamic shock load?</a:t>
            </a:r>
          </a:p>
          <a:p>
            <a:pPr algn="l"/>
            <a:endParaRPr lang="en-US" dirty="0">
              <a:solidFill>
                <a:schemeClr val="accent1"/>
              </a:solidFill>
              <a:latin typeface="Times-Roman"/>
            </a:endParaRPr>
          </a:p>
          <a:p>
            <a:pPr algn="l"/>
            <a:r>
              <a:rPr lang="en-US" dirty="0">
                <a:solidFill>
                  <a:schemeClr val="accent1"/>
                </a:solidFill>
                <a:latin typeface="Times-Roman"/>
              </a:rPr>
              <a:t>Q11. What is a pilot chute?</a:t>
            </a:r>
          </a:p>
          <a:p>
            <a:pPr algn="l"/>
            <a:endParaRPr lang="en-US" dirty="0">
              <a:solidFill>
                <a:schemeClr val="accent1"/>
              </a:solidFill>
              <a:latin typeface="Times-Roman"/>
            </a:endParaRPr>
          </a:p>
          <a:p>
            <a:pPr algn="l"/>
            <a:r>
              <a:rPr lang="en-US" dirty="0">
                <a:solidFill>
                  <a:schemeClr val="accent1"/>
                </a:solidFill>
                <a:latin typeface="Times-Roman"/>
              </a:rPr>
              <a:t>Q12. What is a snatch force?</a:t>
            </a:r>
            <a:endParaRPr lang="en-GB" dirty="0">
              <a:solidFill>
                <a:schemeClr val="accent1"/>
              </a:solidFill>
              <a:latin typeface="Times-Roman"/>
            </a:endParaRPr>
          </a:p>
        </p:txBody>
      </p:sp>
    </p:spTree>
    <p:extLst>
      <p:ext uri="{BB962C8B-B14F-4D97-AF65-F5344CB8AC3E}">
        <p14:creationId xmlns:p14="http://schemas.microsoft.com/office/powerpoint/2010/main" val="3671137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A0A8D-2EBC-F6BF-13C2-765EA44F443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53BBA53-6902-333E-3016-E404CC76B9A6}"/>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535E2995-02E9-0941-11C6-553B3B42DD77}"/>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5FC7BC29-F805-55AE-CF6D-AA95AB0888D9}"/>
              </a:ext>
            </a:extLst>
          </p:cNvPr>
          <p:cNvSpPr txBox="1"/>
          <p:nvPr/>
        </p:nvSpPr>
        <p:spPr>
          <a:xfrm>
            <a:off x="711199" y="1123920"/>
            <a:ext cx="9661993" cy="3139321"/>
          </a:xfrm>
          <a:prstGeom prst="rect">
            <a:avLst/>
          </a:prstGeom>
          <a:noFill/>
        </p:spPr>
        <p:txBody>
          <a:bodyPr wrap="square">
            <a:spAutoFit/>
          </a:bodyPr>
          <a:lstStyle/>
          <a:p>
            <a:pPr algn="l"/>
            <a:r>
              <a:rPr lang="en-GB" sz="1800" b="1" i="0" u="none" strike="noStrike" baseline="0" dirty="0">
                <a:solidFill>
                  <a:srgbClr val="231F20"/>
                </a:solidFill>
                <a:latin typeface="Times-Bold"/>
              </a:rPr>
              <a:t>F3322-22 standard. </a:t>
            </a:r>
            <a:r>
              <a:rPr lang="en-US" sz="1800" b="1" i="0" u="none" strike="noStrike" baseline="0" dirty="0">
                <a:solidFill>
                  <a:srgbClr val="231F20"/>
                </a:solidFill>
                <a:latin typeface="Times-Bold"/>
              </a:rPr>
              <a:t>Design Standards for Deployable Parachutes</a:t>
            </a:r>
            <a:r>
              <a:rPr lang="en-GB" sz="1800" b="1" i="0" u="none" strike="noStrike" baseline="0" dirty="0">
                <a:solidFill>
                  <a:srgbClr val="231F20"/>
                </a:solidFill>
                <a:latin typeface="Times-Bold"/>
              </a:rPr>
              <a:t>.</a:t>
            </a:r>
          </a:p>
          <a:p>
            <a:pPr algn="l"/>
            <a:endParaRPr lang="en-US" sz="1800" b="0" i="0" u="none" strike="noStrike" baseline="0" dirty="0">
              <a:solidFill>
                <a:srgbClr val="231F20"/>
              </a:solidFill>
              <a:latin typeface="Times-Roman"/>
            </a:endParaRPr>
          </a:p>
          <a:p>
            <a:pPr algn="l"/>
            <a:r>
              <a:rPr lang="en-US" sz="1800" b="0" i="0" u="none" strike="noStrike" baseline="0" dirty="0">
                <a:solidFill>
                  <a:schemeClr val="accent1"/>
                </a:solidFill>
                <a:latin typeface="Times-Roman"/>
              </a:rPr>
              <a:t>Q13. Explain the Main Canopy Rate of Descent Calculation equation (for a specific altitude)</a:t>
            </a:r>
            <a:r>
              <a:rPr lang="en-US" dirty="0">
                <a:solidFill>
                  <a:schemeClr val="accent1"/>
                </a:solidFill>
                <a:latin typeface="Times-Roman"/>
              </a:rPr>
              <a:t>.</a:t>
            </a:r>
          </a:p>
          <a:p>
            <a:pPr algn="l"/>
            <a:endParaRPr lang="en-US" dirty="0">
              <a:solidFill>
                <a:schemeClr val="accent1"/>
              </a:solidFill>
              <a:latin typeface="Times-Roman"/>
            </a:endParaRPr>
          </a:p>
          <a:p>
            <a:pPr algn="l"/>
            <a:r>
              <a:rPr lang="en-US" dirty="0">
                <a:solidFill>
                  <a:schemeClr val="accent1"/>
                </a:solidFill>
                <a:latin typeface="Times-Roman"/>
              </a:rPr>
              <a:t>Q14. </a:t>
            </a:r>
            <a:r>
              <a:rPr lang="en-US" sz="1800" b="0" i="0" u="none" strike="noStrike" baseline="0" dirty="0">
                <a:solidFill>
                  <a:schemeClr val="accent1"/>
                </a:solidFill>
                <a:latin typeface="Times-Roman"/>
              </a:rPr>
              <a:t>Is it allowed to feed the PRS by the power supply of UAs</a:t>
            </a:r>
            <a:r>
              <a:rPr lang="en-US" dirty="0">
                <a:solidFill>
                  <a:schemeClr val="accent1"/>
                </a:solidFill>
                <a:latin typeface="Times-Roman"/>
              </a:rPr>
              <a:t>?</a:t>
            </a:r>
          </a:p>
          <a:p>
            <a:pPr algn="l"/>
            <a:endParaRPr lang="en-US" dirty="0">
              <a:solidFill>
                <a:schemeClr val="accent1"/>
              </a:solidFill>
              <a:latin typeface="Times-Roman"/>
            </a:endParaRPr>
          </a:p>
          <a:p>
            <a:pPr algn="l"/>
            <a:r>
              <a:rPr lang="en-US" dirty="0">
                <a:solidFill>
                  <a:schemeClr val="accent1"/>
                </a:solidFill>
                <a:latin typeface="Times-Roman"/>
              </a:rPr>
              <a:t>Q15. Why is the </a:t>
            </a:r>
            <a:r>
              <a:rPr lang="en-GB" sz="1800" b="0" i="0" u="none" strike="noStrike" baseline="0" dirty="0">
                <a:solidFill>
                  <a:schemeClr val="accent1"/>
                </a:solidFill>
                <a:latin typeface="Times-Roman"/>
              </a:rPr>
              <a:t>Flight Termination System (FTS) obligatory onboard?</a:t>
            </a:r>
          </a:p>
          <a:p>
            <a:pPr algn="l"/>
            <a:endParaRPr lang="en-GB" dirty="0">
              <a:solidFill>
                <a:schemeClr val="accent1"/>
              </a:solidFill>
              <a:latin typeface="Times-Roman"/>
            </a:endParaRPr>
          </a:p>
          <a:p>
            <a:pPr algn="l"/>
            <a:r>
              <a:rPr lang="en-GB" dirty="0">
                <a:solidFill>
                  <a:schemeClr val="accent1"/>
                </a:solidFill>
                <a:latin typeface="Times-Roman"/>
              </a:rPr>
              <a:t>Q16. When shall the FTS be activated?</a:t>
            </a:r>
          </a:p>
          <a:p>
            <a:pPr algn="l"/>
            <a:endParaRPr lang="en-GB" dirty="0">
              <a:solidFill>
                <a:schemeClr val="accent1"/>
              </a:solidFill>
              <a:latin typeface="Times-Roman"/>
            </a:endParaRPr>
          </a:p>
          <a:p>
            <a:pPr algn="l"/>
            <a:r>
              <a:rPr lang="en-GB" dirty="0">
                <a:solidFill>
                  <a:schemeClr val="accent1"/>
                </a:solidFill>
                <a:latin typeface="Times-Roman"/>
              </a:rPr>
              <a:t>Q17. </a:t>
            </a:r>
            <a:r>
              <a:rPr lang="en-US" dirty="0">
                <a:solidFill>
                  <a:schemeClr val="accent1"/>
                </a:solidFill>
                <a:latin typeface="Times-Roman"/>
              </a:rPr>
              <a:t>In what cases is a manual triggering device obligatory, and what are the exceptions?</a:t>
            </a:r>
          </a:p>
        </p:txBody>
      </p:sp>
    </p:spTree>
    <p:extLst>
      <p:ext uri="{BB962C8B-B14F-4D97-AF65-F5344CB8AC3E}">
        <p14:creationId xmlns:p14="http://schemas.microsoft.com/office/powerpoint/2010/main" val="2054805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993B2-9094-2D95-02E5-E678390EDC4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B9C435C-9D02-9387-4F66-054C4365982B}"/>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FD5ACD6-8252-5261-A5AA-F41B1B6A546A}"/>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AAB76DB6-733F-EF5F-F13F-942294AF4056}"/>
              </a:ext>
            </a:extLst>
          </p:cNvPr>
          <p:cNvSpPr txBox="1"/>
          <p:nvPr/>
        </p:nvSpPr>
        <p:spPr>
          <a:xfrm>
            <a:off x="711200" y="1123920"/>
            <a:ext cx="4940300" cy="369332"/>
          </a:xfrm>
          <a:prstGeom prst="rect">
            <a:avLst/>
          </a:prstGeom>
          <a:noFill/>
        </p:spPr>
        <p:txBody>
          <a:bodyPr wrap="square">
            <a:spAutoFit/>
          </a:bodyPr>
          <a:lstStyle/>
          <a:p>
            <a:pPr algn="l"/>
            <a:r>
              <a:rPr lang="en-GB" b="1" dirty="0">
                <a:solidFill>
                  <a:srgbClr val="231F20"/>
                </a:solidFill>
                <a:latin typeface="Times-Bold"/>
              </a:rPr>
              <a:t>PID Analysis</a:t>
            </a:r>
            <a:endParaRPr lang="en-GB" dirty="0">
              <a:solidFill>
                <a:srgbClr val="231F20"/>
              </a:solidFill>
              <a:latin typeface="Times-Roman"/>
            </a:endParaRPr>
          </a:p>
        </p:txBody>
      </p:sp>
      <p:sp>
        <p:nvSpPr>
          <p:cNvPr id="4" name="TextBox 3">
            <a:extLst>
              <a:ext uri="{FF2B5EF4-FFF2-40B4-BE49-F238E27FC236}">
                <a16:creationId xmlns:a16="http://schemas.microsoft.com/office/drawing/2014/main" id="{4D656ADD-50A1-8AC4-8D73-B6BBE8A06D33}"/>
              </a:ext>
            </a:extLst>
          </p:cNvPr>
          <p:cNvSpPr txBox="1"/>
          <p:nvPr/>
        </p:nvSpPr>
        <p:spPr>
          <a:xfrm>
            <a:off x="844730" y="5231177"/>
            <a:ext cx="6972639" cy="954107"/>
          </a:xfrm>
          <a:prstGeom prst="rect">
            <a:avLst/>
          </a:prstGeom>
          <a:noFill/>
        </p:spPr>
        <p:txBody>
          <a:bodyPr wrap="square">
            <a:spAutoFit/>
          </a:bodyPr>
          <a:lstStyle/>
          <a:p>
            <a:pPr algn="just"/>
            <a:r>
              <a:rPr lang="en-US" sz="1400" b="1" dirty="0"/>
              <a:t>Pitch Rate Estimated</a:t>
            </a:r>
            <a:r>
              <a:rPr lang="en-US" sz="1400" dirty="0"/>
              <a:t> (Orange Line): This line shows the estimated pitch rate, reflecting real-time measurements of how quickly the pitch angle changes.</a:t>
            </a:r>
          </a:p>
          <a:p>
            <a:pPr algn="just"/>
            <a:r>
              <a:rPr lang="en-US" sz="1400" b="1" dirty="0"/>
              <a:t>Pitch Rate Setpoint</a:t>
            </a:r>
            <a:r>
              <a:rPr lang="en-US" sz="1400" dirty="0"/>
              <a:t> (Green Line): The setpoint is the desired pitch rate, representing the target rate that the control system aims to achieve.</a:t>
            </a:r>
            <a:endParaRPr lang="en-GB" sz="1400" dirty="0"/>
          </a:p>
        </p:txBody>
      </p:sp>
      <p:pic>
        <p:nvPicPr>
          <p:cNvPr id="13" name="Picture 12">
            <a:extLst>
              <a:ext uri="{FF2B5EF4-FFF2-40B4-BE49-F238E27FC236}">
                <a16:creationId xmlns:a16="http://schemas.microsoft.com/office/drawing/2014/main" id="{D8276135-04F4-A16C-2EC6-1E7CAB5555F8}"/>
              </a:ext>
            </a:extLst>
          </p:cNvPr>
          <p:cNvPicPr>
            <a:picLocks noChangeAspect="1"/>
          </p:cNvPicPr>
          <p:nvPr/>
        </p:nvPicPr>
        <p:blipFill>
          <a:blip r:embed="rId2"/>
          <a:stretch>
            <a:fillRect/>
          </a:stretch>
        </p:blipFill>
        <p:spPr>
          <a:xfrm>
            <a:off x="1115245" y="1607114"/>
            <a:ext cx="8598381" cy="3510201"/>
          </a:xfrm>
          <a:prstGeom prst="rect">
            <a:avLst/>
          </a:prstGeom>
        </p:spPr>
      </p:pic>
      <p:sp>
        <p:nvSpPr>
          <p:cNvPr id="15" name="TextBox 14">
            <a:extLst>
              <a:ext uri="{FF2B5EF4-FFF2-40B4-BE49-F238E27FC236}">
                <a16:creationId xmlns:a16="http://schemas.microsoft.com/office/drawing/2014/main" id="{DC8ECBD4-9BD4-83DC-E7F7-3136FEF15E65}"/>
              </a:ext>
            </a:extLst>
          </p:cNvPr>
          <p:cNvSpPr txBox="1"/>
          <p:nvPr/>
        </p:nvSpPr>
        <p:spPr>
          <a:xfrm>
            <a:off x="9532496" y="6031397"/>
            <a:ext cx="2189813" cy="523220"/>
          </a:xfrm>
          <a:prstGeom prst="rect">
            <a:avLst/>
          </a:prstGeom>
          <a:noFill/>
        </p:spPr>
        <p:txBody>
          <a:bodyPr wrap="square">
            <a:spAutoFit/>
          </a:bodyPr>
          <a:lstStyle/>
          <a:p>
            <a:pPr algn="r"/>
            <a:r>
              <a:rPr lang="en-GB" sz="1400" dirty="0"/>
              <a:t>Upload .</a:t>
            </a:r>
            <a:r>
              <a:rPr lang="en-GB" sz="1400" dirty="0" err="1"/>
              <a:t>ulg</a:t>
            </a:r>
            <a:r>
              <a:rPr lang="en-GB" sz="1400" dirty="0"/>
              <a:t> files here: </a:t>
            </a:r>
            <a:r>
              <a:rPr lang="en-GB" sz="1400" dirty="0">
                <a:hlinkClick r:id="rId3"/>
              </a:rPr>
              <a:t>https://logs.px4.io</a:t>
            </a:r>
            <a:endParaRPr lang="en-GB" sz="1400" dirty="0"/>
          </a:p>
        </p:txBody>
      </p:sp>
    </p:spTree>
    <p:extLst>
      <p:ext uri="{BB962C8B-B14F-4D97-AF65-F5344CB8AC3E}">
        <p14:creationId xmlns:p14="http://schemas.microsoft.com/office/powerpoint/2010/main" val="4211374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2E803-43A1-9510-391E-8236E07A2C0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637A7E1-27FB-03B4-984C-94EECBCA8552}"/>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0549DCEA-A1A9-5A2B-5815-7B1A597AEF30}"/>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0FC8DCFB-32AF-B23D-9AE5-EFBF3D235F56}"/>
              </a:ext>
            </a:extLst>
          </p:cNvPr>
          <p:cNvSpPr txBox="1"/>
          <p:nvPr/>
        </p:nvSpPr>
        <p:spPr>
          <a:xfrm>
            <a:off x="711200" y="1123920"/>
            <a:ext cx="4940300" cy="369332"/>
          </a:xfrm>
          <a:prstGeom prst="rect">
            <a:avLst/>
          </a:prstGeom>
          <a:noFill/>
        </p:spPr>
        <p:txBody>
          <a:bodyPr wrap="square">
            <a:spAutoFit/>
          </a:bodyPr>
          <a:lstStyle/>
          <a:p>
            <a:pPr algn="l"/>
            <a:r>
              <a:rPr lang="en-GB" b="1" dirty="0">
                <a:solidFill>
                  <a:srgbClr val="231F20"/>
                </a:solidFill>
                <a:latin typeface="Times-Bold"/>
              </a:rPr>
              <a:t>PID Analysis</a:t>
            </a:r>
            <a:endParaRPr lang="en-GB" dirty="0">
              <a:solidFill>
                <a:srgbClr val="231F20"/>
              </a:solidFill>
              <a:latin typeface="Times-Roman"/>
            </a:endParaRPr>
          </a:p>
        </p:txBody>
      </p:sp>
      <p:pic>
        <p:nvPicPr>
          <p:cNvPr id="9" name="Picture 8">
            <a:extLst>
              <a:ext uri="{FF2B5EF4-FFF2-40B4-BE49-F238E27FC236}">
                <a16:creationId xmlns:a16="http://schemas.microsoft.com/office/drawing/2014/main" id="{268FB15D-538D-933B-47D5-EC0D925A573C}"/>
              </a:ext>
            </a:extLst>
          </p:cNvPr>
          <p:cNvPicPr>
            <a:picLocks noChangeAspect="1"/>
          </p:cNvPicPr>
          <p:nvPr/>
        </p:nvPicPr>
        <p:blipFill>
          <a:blip r:embed="rId2"/>
          <a:stretch>
            <a:fillRect/>
          </a:stretch>
        </p:blipFill>
        <p:spPr>
          <a:xfrm>
            <a:off x="3173925" y="799190"/>
            <a:ext cx="7882811" cy="3206774"/>
          </a:xfrm>
          <a:prstGeom prst="rect">
            <a:avLst/>
          </a:prstGeom>
        </p:spPr>
      </p:pic>
      <p:pic>
        <p:nvPicPr>
          <p:cNvPr id="10" name="Picture 9">
            <a:extLst>
              <a:ext uri="{FF2B5EF4-FFF2-40B4-BE49-F238E27FC236}">
                <a16:creationId xmlns:a16="http://schemas.microsoft.com/office/drawing/2014/main" id="{3029C70C-9FB6-F8C1-212E-3D2BE9AAD4D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t="84226"/>
          <a:stretch/>
        </p:blipFill>
        <p:spPr>
          <a:xfrm>
            <a:off x="3172601" y="4005964"/>
            <a:ext cx="7884135" cy="1081789"/>
          </a:xfrm>
          <a:prstGeom prst="rect">
            <a:avLst/>
          </a:prstGeom>
        </p:spPr>
      </p:pic>
      <p:sp>
        <p:nvSpPr>
          <p:cNvPr id="4" name="TextBox 3">
            <a:extLst>
              <a:ext uri="{FF2B5EF4-FFF2-40B4-BE49-F238E27FC236}">
                <a16:creationId xmlns:a16="http://schemas.microsoft.com/office/drawing/2014/main" id="{1C2C4D46-3922-8AAD-3EF5-85728C837838}"/>
              </a:ext>
            </a:extLst>
          </p:cNvPr>
          <p:cNvSpPr txBox="1"/>
          <p:nvPr/>
        </p:nvSpPr>
        <p:spPr>
          <a:xfrm>
            <a:off x="347689" y="3918202"/>
            <a:ext cx="3077564" cy="1169551"/>
          </a:xfrm>
          <a:prstGeom prst="rect">
            <a:avLst/>
          </a:prstGeom>
          <a:noFill/>
        </p:spPr>
        <p:txBody>
          <a:bodyPr wrap="square">
            <a:spAutoFit/>
          </a:bodyPr>
          <a:lstStyle/>
          <a:p>
            <a:pPr algn="just"/>
            <a:r>
              <a:rPr lang="en-US" sz="1400" b="1" dirty="0"/>
              <a:t>Strength (Vertical Axis): </a:t>
            </a:r>
            <a:r>
              <a:rPr lang="en-US" sz="1400" dirty="0"/>
              <a:t>This axis shows the normalized output response strength. It indicates the magnitude of the yaw rate relative to the expected or commanded value.</a:t>
            </a:r>
          </a:p>
        </p:txBody>
      </p:sp>
      <p:sp>
        <p:nvSpPr>
          <p:cNvPr id="12" name="TextBox 11">
            <a:extLst>
              <a:ext uri="{FF2B5EF4-FFF2-40B4-BE49-F238E27FC236}">
                <a16:creationId xmlns:a16="http://schemas.microsoft.com/office/drawing/2014/main" id="{BEC76248-4CAC-37C0-63BB-09B013ED35C3}"/>
              </a:ext>
            </a:extLst>
          </p:cNvPr>
          <p:cNvSpPr txBox="1"/>
          <p:nvPr/>
        </p:nvSpPr>
        <p:spPr>
          <a:xfrm>
            <a:off x="3843104" y="5338900"/>
            <a:ext cx="4836201" cy="523220"/>
          </a:xfrm>
          <a:prstGeom prst="rect">
            <a:avLst/>
          </a:prstGeom>
          <a:noFill/>
        </p:spPr>
        <p:txBody>
          <a:bodyPr wrap="square">
            <a:spAutoFit/>
          </a:bodyPr>
          <a:lstStyle/>
          <a:p>
            <a:pPr algn="just"/>
            <a:r>
              <a:rPr lang="en-US" sz="1400" b="1" dirty="0"/>
              <a:t>Yaw Response Line (Blue Line):</a:t>
            </a:r>
            <a:r>
              <a:rPr lang="en-US" sz="1400" dirty="0"/>
              <a:t> This line represents how the yaw rate changes in response to the step input over time.</a:t>
            </a:r>
            <a:endParaRPr lang="en-GB" sz="1400" dirty="0"/>
          </a:p>
        </p:txBody>
      </p:sp>
    </p:spTree>
    <p:extLst>
      <p:ext uri="{BB962C8B-B14F-4D97-AF65-F5344CB8AC3E}">
        <p14:creationId xmlns:p14="http://schemas.microsoft.com/office/powerpoint/2010/main" val="2106164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40033-ADC4-F029-9275-BC4AC0004C2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EF10F4F-BB8A-E3BA-8D63-F59D447EF1E6}"/>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2905B6E0-C963-E0BC-682E-F9C90338C9F2}"/>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C252467A-FFB7-E465-B97C-B561FF9A5F14}"/>
              </a:ext>
            </a:extLst>
          </p:cNvPr>
          <p:cNvSpPr txBox="1"/>
          <p:nvPr/>
        </p:nvSpPr>
        <p:spPr>
          <a:xfrm>
            <a:off x="711200" y="1123920"/>
            <a:ext cx="4940300" cy="369332"/>
          </a:xfrm>
          <a:prstGeom prst="rect">
            <a:avLst/>
          </a:prstGeom>
          <a:noFill/>
        </p:spPr>
        <p:txBody>
          <a:bodyPr wrap="square">
            <a:spAutoFit/>
          </a:bodyPr>
          <a:lstStyle/>
          <a:p>
            <a:pPr algn="l"/>
            <a:r>
              <a:rPr lang="en-GB" b="1" dirty="0">
                <a:solidFill>
                  <a:srgbClr val="231F20"/>
                </a:solidFill>
                <a:latin typeface="Times-Bold"/>
              </a:rPr>
              <a:t>- Barometer</a:t>
            </a:r>
            <a:endParaRPr lang="en-GB" dirty="0">
              <a:solidFill>
                <a:srgbClr val="231F20"/>
              </a:solidFill>
              <a:latin typeface="Times-Roman"/>
            </a:endParaRPr>
          </a:p>
        </p:txBody>
      </p:sp>
      <p:sp>
        <p:nvSpPr>
          <p:cNvPr id="4" name="TextBox 3">
            <a:extLst>
              <a:ext uri="{FF2B5EF4-FFF2-40B4-BE49-F238E27FC236}">
                <a16:creationId xmlns:a16="http://schemas.microsoft.com/office/drawing/2014/main" id="{13754653-C476-D457-4BE9-43A069A1F7F9}"/>
              </a:ext>
            </a:extLst>
          </p:cNvPr>
          <p:cNvSpPr txBox="1"/>
          <p:nvPr/>
        </p:nvSpPr>
        <p:spPr>
          <a:xfrm>
            <a:off x="844732" y="1770251"/>
            <a:ext cx="6096000" cy="4801314"/>
          </a:xfrm>
          <a:prstGeom prst="rect">
            <a:avLst/>
          </a:prstGeom>
          <a:noFill/>
        </p:spPr>
        <p:txBody>
          <a:bodyPr wrap="square">
            <a:spAutoFit/>
          </a:bodyPr>
          <a:lstStyle/>
          <a:p>
            <a:pPr algn="just"/>
            <a:r>
              <a:rPr lang="en-US" dirty="0"/>
              <a:t>Microelectromechanical systems (MEMS) barometers are tiny devices, typically ranging from 1 to 100 micrometers (0.001 to 0.1 mm) in size. Their small size, low power consumption, and high sensitivity make them ideal for UAV applications, where compact and lightweight components are crucial.</a:t>
            </a:r>
          </a:p>
          <a:p>
            <a:pPr algn="just"/>
            <a:endParaRPr lang="en-US" dirty="0"/>
          </a:p>
          <a:p>
            <a:pPr algn="just"/>
            <a:r>
              <a:rPr lang="en-US" dirty="0"/>
              <a:t>They work by measuring atmospheric pressure and temperature to calculate altitude.</a:t>
            </a:r>
          </a:p>
          <a:p>
            <a:pPr algn="just"/>
            <a:endParaRPr lang="en-US" dirty="0"/>
          </a:p>
          <a:p>
            <a:pPr algn="just"/>
            <a:r>
              <a:rPr lang="en-US" dirty="0"/>
              <a:t>The barometer calculates altitude using the principle that atmospheric pressure decreases with altitude. The sensor uses a formula based on the International Standard Atmosphere (ISA) model, which defines the relationship between altitude and atmospheric pressure. With this model, the barometer converts pressure data into a corresponding altitude reading.</a:t>
            </a:r>
            <a:endParaRPr lang="en-GB" dirty="0"/>
          </a:p>
        </p:txBody>
      </p:sp>
      <p:sp>
        <p:nvSpPr>
          <p:cNvPr id="10" name="TextBox 9">
            <a:extLst>
              <a:ext uri="{FF2B5EF4-FFF2-40B4-BE49-F238E27FC236}">
                <a16:creationId xmlns:a16="http://schemas.microsoft.com/office/drawing/2014/main" id="{B84977FE-70DB-A41E-43F8-915C379C8AE2}"/>
              </a:ext>
            </a:extLst>
          </p:cNvPr>
          <p:cNvSpPr txBox="1"/>
          <p:nvPr/>
        </p:nvSpPr>
        <p:spPr>
          <a:xfrm>
            <a:off x="7628622" y="4530025"/>
            <a:ext cx="4040777" cy="923330"/>
          </a:xfrm>
          <a:prstGeom prst="rect">
            <a:avLst/>
          </a:prstGeom>
          <a:noFill/>
        </p:spPr>
        <p:txBody>
          <a:bodyPr wrap="square">
            <a:spAutoFit/>
          </a:bodyPr>
          <a:lstStyle/>
          <a:p>
            <a:pPr algn="just"/>
            <a:r>
              <a:rPr lang="en-US" dirty="0"/>
              <a:t>Altitude calculation using a barometer relies on a reference pressure (typically set at ground level or take-off point).</a:t>
            </a:r>
            <a:endParaRPr lang="en-GB" dirty="0"/>
          </a:p>
        </p:txBody>
      </p:sp>
      <p:sp>
        <p:nvSpPr>
          <p:cNvPr id="3" name="TextBox 2">
            <a:extLst>
              <a:ext uri="{FF2B5EF4-FFF2-40B4-BE49-F238E27FC236}">
                <a16:creationId xmlns:a16="http://schemas.microsoft.com/office/drawing/2014/main" id="{EF6D3FED-3817-0C8A-20E0-D87DADB40EA4}"/>
              </a:ext>
            </a:extLst>
          </p:cNvPr>
          <p:cNvSpPr txBox="1"/>
          <p:nvPr/>
        </p:nvSpPr>
        <p:spPr>
          <a:xfrm>
            <a:off x="8769049" y="5832901"/>
            <a:ext cx="2285714" cy="369332"/>
          </a:xfrm>
          <a:prstGeom prst="rect">
            <a:avLst/>
          </a:prstGeom>
          <a:noFill/>
        </p:spPr>
        <p:txBody>
          <a:bodyPr wrap="square">
            <a:spAutoFit/>
          </a:bodyPr>
          <a:lstStyle/>
          <a:p>
            <a:pPr algn="just"/>
            <a:r>
              <a:rPr lang="en-US" dirty="0"/>
              <a:t>More details: </a:t>
            </a:r>
            <a:r>
              <a:rPr lang="en-US" dirty="0">
                <a:hlinkClick r:id="rId2"/>
              </a:rPr>
              <a:t>link</a:t>
            </a:r>
            <a:endParaRPr lang="en-GB" dirty="0"/>
          </a:p>
        </p:txBody>
      </p:sp>
      <p:pic>
        <p:nvPicPr>
          <p:cNvPr id="8" name="Picture 7">
            <a:extLst>
              <a:ext uri="{FF2B5EF4-FFF2-40B4-BE49-F238E27FC236}">
                <a16:creationId xmlns:a16="http://schemas.microsoft.com/office/drawing/2014/main" id="{0C5E58CD-4D42-51E9-FF5C-F20400C25FF6}"/>
              </a:ext>
            </a:extLst>
          </p:cNvPr>
          <p:cNvPicPr>
            <a:picLocks noChangeAspect="1"/>
          </p:cNvPicPr>
          <p:nvPr/>
        </p:nvPicPr>
        <p:blipFill>
          <a:blip r:embed="rId3"/>
          <a:stretch>
            <a:fillRect/>
          </a:stretch>
        </p:blipFill>
        <p:spPr>
          <a:xfrm>
            <a:off x="7768231" y="827950"/>
            <a:ext cx="3761558" cy="3529890"/>
          </a:xfrm>
          <a:prstGeom prst="rect">
            <a:avLst/>
          </a:prstGeom>
        </p:spPr>
      </p:pic>
    </p:spTree>
    <p:extLst>
      <p:ext uri="{BB962C8B-B14F-4D97-AF65-F5344CB8AC3E}">
        <p14:creationId xmlns:p14="http://schemas.microsoft.com/office/powerpoint/2010/main" val="1952930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197DB-1DAE-F06E-9CA3-864DDBD6B61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F44FD00-C2D2-06DD-2F3C-1702487B2DF7}"/>
              </a:ext>
            </a:extLst>
          </p:cNvPr>
          <p:cNvSpPr txBox="1"/>
          <p:nvPr/>
        </p:nvSpPr>
        <p:spPr>
          <a:xfrm>
            <a:off x="482600" y="286435"/>
            <a:ext cx="11385550" cy="369332"/>
          </a:xfrm>
          <a:prstGeom prst="rect">
            <a:avLst/>
          </a:prstGeom>
          <a:noFill/>
        </p:spPr>
        <p:txBody>
          <a:bodyPr wrap="square">
            <a:spAutoFit/>
          </a:bodyPr>
          <a:lstStyle/>
          <a:p>
            <a:r>
              <a:rPr lang="en-US" sz="1800" i="0" u="none" strike="noStrike" baseline="0" dirty="0">
                <a:latin typeface="Times New Roman" panose="02020603050405020304" pitchFamily="18" charset="0"/>
                <a:cs typeface="Times New Roman" panose="02020603050405020304" pitchFamily="18" charset="0"/>
              </a:rPr>
              <a:t>SDU Drone Center						Introduction to Drone Technology (IDT Fall 2024)</a:t>
            </a:r>
            <a:endParaRPr lang="en-GB"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354FCC6B-FD64-13C1-B953-90DB7FA36C78}"/>
              </a:ext>
            </a:extLst>
          </p:cNvPr>
          <p:cNvCxnSpPr/>
          <p:nvPr/>
        </p:nvCxnSpPr>
        <p:spPr>
          <a:xfrm>
            <a:off x="482600" y="655767"/>
            <a:ext cx="11442700" cy="0"/>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91327154-D2F4-7468-A0A3-54F02257EDD1}"/>
              </a:ext>
            </a:extLst>
          </p:cNvPr>
          <p:cNvSpPr txBox="1"/>
          <p:nvPr/>
        </p:nvSpPr>
        <p:spPr>
          <a:xfrm>
            <a:off x="711200" y="1123920"/>
            <a:ext cx="4940300" cy="369332"/>
          </a:xfrm>
          <a:prstGeom prst="rect">
            <a:avLst/>
          </a:prstGeom>
          <a:noFill/>
        </p:spPr>
        <p:txBody>
          <a:bodyPr wrap="square">
            <a:spAutoFit/>
          </a:bodyPr>
          <a:lstStyle/>
          <a:p>
            <a:pPr algn="l"/>
            <a:r>
              <a:rPr lang="en-GB" b="1" dirty="0">
                <a:solidFill>
                  <a:srgbClr val="231F20"/>
                </a:solidFill>
                <a:latin typeface="Times-Bold"/>
              </a:rPr>
              <a:t>- Accelerometer</a:t>
            </a:r>
          </a:p>
        </p:txBody>
      </p:sp>
      <p:sp>
        <p:nvSpPr>
          <p:cNvPr id="6" name="TextBox 5">
            <a:extLst>
              <a:ext uri="{FF2B5EF4-FFF2-40B4-BE49-F238E27FC236}">
                <a16:creationId xmlns:a16="http://schemas.microsoft.com/office/drawing/2014/main" id="{64D4FA48-7193-021B-880C-764D75BCCEC8}"/>
              </a:ext>
            </a:extLst>
          </p:cNvPr>
          <p:cNvSpPr txBox="1"/>
          <p:nvPr/>
        </p:nvSpPr>
        <p:spPr>
          <a:xfrm>
            <a:off x="711200" y="6326256"/>
            <a:ext cx="5048250" cy="307777"/>
          </a:xfrm>
          <a:prstGeom prst="rect">
            <a:avLst/>
          </a:prstGeom>
          <a:noFill/>
        </p:spPr>
        <p:txBody>
          <a:bodyPr wrap="square">
            <a:spAutoFit/>
          </a:bodyPr>
          <a:lstStyle/>
          <a:p>
            <a:r>
              <a:rPr lang="en-GB" sz="1400" dirty="0">
                <a:latin typeface="Times New Roman" panose="02020603050405020304" pitchFamily="18" charset="0"/>
                <a:cs typeface="Times New Roman" panose="02020603050405020304" pitchFamily="18" charset="0"/>
              </a:rPr>
              <a:t>Source: www.youtube.com/watch?v=KuekQ-m9xpw</a:t>
            </a:r>
          </a:p>
        </p:txBody>
      </p:sp>
      <p:pic>
        <p:nvPicPr>
          <p:cNvPr id="8" name="Picture 7">
            <a:extLst>
              <a:ext uri="{FF2B5EF4-FFF2-40B4-BE49-F238E27FC236}">
                <a16:creationId xmlns:a16="http://schemas.microsoft.com/office/drawing/2014/main" id="{962B708A-FE3E-DAF8-4D84-2A1C78D5B28D}"/>
              </a:ext>
            </a:extLst>
          </p:cNvPr>
          <p:cNvPicPr>
            <a:picLocks noChangeAspect="1"/>
          </p:cNvPicPr>
          <p:nvPr/>
        </p:nvPicPr>
        <p:blipFill>
          <a:blip r:embed="rId2"/>
          <a:stretch>
            <a:fillRect/>
          </a:stretch>
        </p:blipFill>
        <p:spPr>
          <a:xfrm>
            <a:off x="3494876" y="984884"/>
            <a:ext cx="7047587" cy="4749196"/>
          </a:xfrm>
          <a:prstGeom prst="rect">
            <a:avLst/>
          </a:prstGeom>
        </p:spPr>
      </p:pic>
      <p:pic>
        <p:nvPicPr>
          <p:cNvPr id="11" name="Picture 10">
            <a:extLst>
              <a:ext uri="{FF2B5EF4-FFF2-40B4-BE49-F238E27FC236}">
                <a16:creationId xmlns:a16="http://schemas.microsoft.com/office/drawing/2014/main" id="{280E68F6-29B8-3E53-4F26-26C29B5A1D1A}"/>
              </a:ext>
            </a:extLst>
          </p:cNvPr>
          <p:cNvPicPr>
            <a:picLocks noChangeAspect="1"/>
          </p:cNvPicPr>
          <p:nvPr/>
        </p:nvPicPr>
        <p:blipFill>
          <a:blip r:embed="rId3"/>
          <a:stretch>
            <a:fillRect/>
          </a:stretch>
        </p:blipFill>
        <p:spPr>
          <a:xfrm>
            <a:off x="567981" y="1605792"/>
            <a:ext cx="2511770" cy="3200677"/>
          </a:xfrm>
          <a:prstGeom prst="rect">
            <a:avLst/>
          </a:prstGeom>
        </p:spPr>
      </p:pic>
      <p:sp>
        <p:nvSpPr>
          <p:cNvPr id="16" name="TextBox 15">
            <a:extLst>
              <a:ext uri="{FF2B5EF4-FFF2-40B4-BE49-F238E27FC236}">
                <a16:creationId xmlns:a16="http://schemas.microsoft.com/office/drawing/2014/main" id="{AACE8497-FC2B-47F1-C9F9-D277AAC39525}"/>
              </a:ext>
            </a:extLst>
          </p:cNvPr>
          <p:cNvSpPr txBox="1"/>
          <p:nvPr/>
        </p:nvSpPr>
        <p:spPr>
          <a:xfrm>
            <a:off x="297544" y="4848928"/>
            <a:ext cx="3329323" cy="116955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da-DK" altLang="da-DK" sz="1400" dirty="0">
                <a:latin typeface="Times New Roman" panose="02020603050405020304" pitchFamily="18" charset="0"/>
                <a:cs typeface="Times New Roman" panose="02020603050405020304" pitchFamily="18" charset="0"/>
              </a:rPr>
              <a:t>C - the </a:t>
            </a:r>
            <a:r>
              <a:rPr lang="da-DK" altLang="da-DK" sz="1400" dirty="0" err="1">
                <a:latin typeface="Times New Roman" panose="02020603050405020304" pitchFamily="18" charset="0"/>
                <a:cs typeface="Times New Roman" panose="02020603050405020304" pitchFamily="18" charset="0"/>
              </a:rPr>
              <a:t>capacitance</a:t>
            </a:r>
            <a:endParaRPr lang="da-DK" altLang="da-DK" sz="1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el-GR" sz="1400" dirty="0">
                <a:latin typeface="Times New Roman" panose="02020603050405020304" pitchFamily="18" charset="0"/>
                <a:cs typeface="Times New Roman" panose="02020603050405020304" pitchFamily="18" charset="0"/>
              </a:rPr>
              <a:t>ε</a:t>
            </a:r>
            <a:r>
              <a:rPr lang="da-DK" altLang="da-DK" sz="1400" dirty="0">
                <a:latin typeface="Times New Roman" panose="02020603050405020304" pitchFamily="18" charset="0"/>
                <a:cs typeface="Times New Roman" panose="02020603050405020304" pitchFamily="18" charset="0"/>
              </a:rPr>
              <a:t> - the </a:t>
            </a:r>
            <a:r>
              <a:rPr lang="da-DK" altLang="da-DK" sz="1400" dirty="0" err="1">
                <a:latin typeface="Times New Roman" panose="02020603050405020304" pitchFamily="18" charset="0"/>
                <a:cs typeface="Times New Roman" panose="02020603050405020304" pitchFamily="18" charset="0"/>
              </a:rPr>
              <a:t>constant</a:t>
            </a:r>
            <a:r>
              <a:rPr lang="da-DK" altLang="da-DK" sz="1400" dirty="0">
                <a:latin typeface="Times New Roman" panose="02020603050405020304" pitchFamily="18" charset="0"/>
                <a:cs typeface="Times New Roman" panose="02020603050405020304" pitchFamily="18" charset="0"/>
              </a:rPr>
              <a:t> </a:t>
            </a:r>
            <a:r>
              <a:rPr lang="da-DK" altLang="da-DK" sz="1400" dirty="0" err="1">
                <a:latin typeface="Times New Roman" panose="02020603050405020304" pitchFamily="18" charset="0"/>
                <a:cs typeface="Times New Roman" panose="02020603050405020304" pitchFamily="18" charset="0"/>
              </a:rPr>
              <a:t>permittivity</a:t>
            </a:r>
            <a:r>
              <a:rPr lang="da-DK" altLang="da-DK" sz="1400" dirty="0">
                <a:latin typeface="Times New Roman" panose="02020603050405020304" pitchFamily="18" charset="0"/>
                <a:cs typeface="Times New Roman" panose="02020603050405020304" pitchFamily="18" charset="0"/>
              </a:rPr>
              <a:t> </a:t>
            </a:r>
            <a:r>
              <a:rPr lang="en-US" altLang="da-DK"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how well dielectric material stores an electric field</a:t>
            </a:r>
            <a:r>
              <a:rPr lang="en-US" altLang="da-DK" sz="1400" dirty="0">
                <a:latin typeface="Times New Roman" panose="02020603050405020304" pitchFamily="18" charset="0"/>
                <a:cs typeface="Times New Roman" panose="02020603050405020304" pitchFamily="18" charset="0"/>
              </a:rPr>
              <a:t>)</a:t>
            </a:r>
            <a:endParaRPr lang="da-DK" altLang="da-DK" sz="1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da-DK" altLang="da-DK" sz="1400" dirty="0">
                <a:latin typeface="Times New Roman" panose="02020603050405020304" pitchFamily="18" charset="0"/>
                <a:cs typeface="Times New Roman" panose="02020603050405020304" pitchFamily="18" charset="0"/>
              </a:rPr>
              <a:t>A - the </a:t>
            </a:r>
            <a:r>
              <a:rPr lang="da-DK" altLang="da-DK" sz="1400" dirty="0" err="1">
                <a:latin typeface="Times New Roman" panose="02020603050405020304" pitchFamily="18" charset="0"/>
                <a:cs typeface="Times New Roman" panose="02020603050405020304" pitchFamily="18" charset="0"/>
              </a:rPr>
              <a:t>area</a:t>
            </a:r>
            <a:r>
              <a:rPr lang="da-DK" altLang="da-DK" sz="1400" dirty="0">
                <a:latin typeface="Times New Roman" panose="02020603050405020304" pitchFamily="18" charset="0"/>
                <a:cs typeface="Times New Roman" panose="02020603050405020304" pitchFamily="18" charset="0"/>
              </a:rPr>
              <a:t> of the </a:t>
            </a:r>
            <a:r>
              <a:rPr lang="da-DK" altLang="da-DK" sz="1400" dirty="0" err="1">
                <a:latin typeface="Times New Roman" panose="02020603050405020304" pitchFamily="18" charset="0"/>
                <a:cs typeface="Times New Roman" panose="02020603050405020304" pitchFamily="18" charset="0"/>
              </a:rPr>
              <a:t>plates</a:t>
            </a:r>
            <a:endParaRPr lang="da-DK" altLang="da-DK" sz="1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lang="da-DK" altLang="da-DK" sz="1400" dirty="0">
                <a:latin typeface="Times New Roman" panose="02020603050405020304" pitchFamily="18" charset="0"/>
                <a:cs typeface="Times New Roman" panose="02020603050405020304" pitchFamily="18" charset="0"/>
              </a:rPr>
              <a:t>d - the distance </a:t>
            </a:r>
            <a:r>
              <a:rPr lang="da-DK" altLang="da-DK" sz="1400" dirty="0" err="1">
                <a:latin typeface="Times New Roman" panose="02020603050405020304" pitchFamily="18" charset="0"/>
                <a:cs typeface="Times New Roman" panose="02020603050405020304" pitchFamily="18" charset="0"/>
              </a:rPr>
              <a:t>between</a:t>
            </a:r>
            <a:r>
              <a:rPr lang="da-DK" altLang="da-DK" sz="1400" dirty="0">
                <a:latin typeface="Times New Roman" panose="02020603050405020304" pitchFamily="18" charset="0"/>
                <a:cs typeface="Times New Roman" panose="02020603050405020304" pitchFamily="18" charset="0"/>
              </a:rPr>
              <a:t> the </a:t>
            </a:r>
            <a:r>
              <a:rPr lang="da-DK" altLang="da-DK" sz="1400" dirty="0" err="1">
                <a:latin typeface="Times New Roman" panose="02020603050405020304" pitchFamily="18" charset="0"/>
                <a:cs typeface="Times New Roman" panose="02020603050405020304" pitchFamily="18" charset="0"/>
              </a:rPr>
              <a:t>plates</a:t>
            </a:r>
            <a:r>
              <a:rPr lang="da-DK" altLang="da-DK" sz="1400" dirty="0">
                <a:latin typeface="Times New Roman" panose="02020603050405020304" pitchFamily="18" charset="0"/>
                <a:cs typeface="Times New Roman" panose="02020603050405020304" pitchFamily="18" charset="0"/>
              </a:rPr>
              <a:t> </a:t>
            </a:r>
          </a:p>
        </p:txBody>
      </p:sp>
      <p:pic>
        <p:nvPicPr>
          <p:cNvPr id="19" name="Picture 18">
            <a:extLst>
              <a:ext uri="{FF2B5EF4-FFF2-40B4-BE49-F238E27FC236}">
                <a16:creationId xmlns:a16="http://schemas.microsoft.com/office/drawing/2014/main" id="{7318DB5B-D468-BCB1-FC4C-1846A7E9D637}"/>
              </a:ext>
            </a:extLst>
          </p:cNvPr>
          <p:cNvPicPr>
            <a:picLocks noChangeAspect="1"/>
          </p:cNvPicPr>
          <p:nvPr/>
        </p:nvPicPr>
        <p:blipFill>
          <a:blip r:embed="rId4"/>
          <a:stretch>
            <a:fillRect/>
          </a:stretch>
        </p:blipFill>
        <p:spPr>
          <a:xfrm>
            <a:off x="8391072" y="4131928"/>
            <a:ext cx="3614057" cy="2211150"/>
          </a:xfrm>
          <a:prstGeom prst="rect">
            <a:avLst/>
          </a:prstGeom>
        </p:spPr>
      </p:pic>
    </p:spTree>
    <p:extLst>
      <p:ext uri="{BB962C8B-B14F-4D97-AF65-F5344CB8AC3E}">
        <p14:creationId xmlns:p14="http://schemas.microsoft.com/office/powerpoint/2010/main" val="298599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846</TotalTime>
  <Words>1231</Words>
  <Application>Microsoft Office PowerPoint</Application>
  <PresentationFormat>Widescreen</PresentationFormat>
  <Paragraphs>92</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Times New Roman</vt:lpstr>
      <vt:lpstr>Times-Bold</vt:lpstr>
      <vt:lpstr>Times-Roman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Ivan Panov</dc:creator>
  <cp:lastModifiedBy>Ivan Panov</cp:lastModifiedBy>
  <cp:revision>1</cp:revision>
  <dcterms:created xsi:type="dcterms:W3CDTF">2024-10-23T08:06:22Z</dcterms:created>
  <dcterms:modified xsi:type="dcterms:W3CDTF">2024-10-31T09:14:24Z</dcterms:modified>
</cp:coreProperties>
</file>